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58" r:id="rId17"/>
    <p:sldId id="259" r:id="rId18"/>
    <p:sldId id="285" r:id="rId19"/>
    <p:sldId id="261" r:id="rId20"/>
    <p:sldId id="262" r:id="rId21"/>
    <p:sldId id="263" r:id="rId22"/>
    <p:sldId id="286" r:id="rId23"/>
    <p:sldId id="287" r:id="rId24"/>
    <p:sldId id="288" r:id="rId25"/>
    <p:sldId id="289" r:id="rId26"/>
    <p:sldId id="290" r:id="rId27"/>
    <p:sldId id="291" r:id="rId28"/>
    <p:sldId id="292" r:id="rId29"/>
    <p:sldId id="293" r:id="rId30"/>
    <p:sldId id="264" r:id="rId31"/>
    <p:sldId id="265" r:id="rId32"/>
    <p:sldId id="266" r:id="rId33"/>
    <p:sldId id="267" r:id="rId34"/>
    <p:sldId id="268" r:id="rId35"/>
    <p:sldId id="269" r:id="rId36"/>
    <p:sldId id="270" r:id="rId37"/>
    <p:sldId id="271"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othy Gardner" initials="DG" lastIdx="8" clrIdx="0">
    <p:extLst>
      <p:ext uri="{19B8F6BF-5375-455C-9EA6-DF929625EA0E}">
        <p15:presenceInfo xmlns:p15="http://schemas.microsoft.com/office/powerpoint/2012/main" userId="45673a96b0fa77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186" autoAdjust="0"/>
    <p:restoredTop sz="87935" autoAdjust="0"/>
  </p:normalViewPr>
  <p:slideViewPr>
    <p:cSldViewPr snapToGrid="0">
      <p:cViewPr varScale="1">
        <p:scale>
          <a:sx n="61" d="100"/>
          <a:sy n="61" d="100"/>
        </p:scale>
        <p:origin x="72"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1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3B4E42-E511-433A-B232-99F51781EF28}"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E00008DC-2E1D-4A31-8427-3E964375F0BF}">
      <dgm:prSet/>
      <dgm:spPr/>
      <dgm:t>
        <a:bodyPr/>
        <a:lstStyle/>
        <a:p>
          <a:r>
            <a:rPr lang="en-US"/>
            <a:t>Need to do</a:t>
          </a:r>
        </a:p>
      </dgm:t>
    </dgm:pt>
    <dgm:pt modelId="{65A00D6A-DF10-4F2F-8974-C14A27BD61CF}" type="parTrans" cxnId="{D733722A-D2A9-4675-AFFC-BC0E55C042AA}">
      <dgm:prSet/>
      <dgm:spPr/>
      <dgm:t>
        <a:bodyPr/>
        <a:lstStyle/>
        <a:p>
          <a:endParaRPr lang="en-US"/>
        </a:p>
      </dgm:t>
    </dgm:pt>
    <dgm:pt modelId="{883B5365-A2B0-4A4D-AA1A-8390C2E87719}" type="sibTrans" cxnId="{D733722A-D2A9-4675-AFFC-BC0E55C042AA}">
      <dgm:prSet/>
      <dgm:spPr/>
      <dgm:t>
        <a:bodyPr/>
        <a:lstStyle/>
        <a:p>
          <a:endParaRPr lang="en-US"/>
        </a:p>
      </dgm:t>
    </dgm:pt>
    <dgm:pt modelId="{CAD41D89-09FF-4F04-BB21-F705D44954D6}">
      <dgm:prSet/>
      <dgm:spPr/>
      <dgm:t>
        <a:bodyPr/>
        <a:lstStyle/>
        <a:p>
          <a:r>
            <a:rPr lang="en-US"/>
            <a:t>Want to do</a:t>
          </a:r>
        </a:p>
      </dgm:t>
    </dgm:pt>
    <dgm:pt modelId="{BC3F60D2-1F66-423D-8642-194481372F8E}" type="parTrans" cxnId="{19D43F52-8D3B-404D-8E27-7005B73CAE87}">
      <dgm:prSet/>
      <dgm:spPr/>
      <dgm:t>
        <a:bodyPr/>
        <a:lstStyle/>
        <a:p>
          <a:endParaRPr lang="en-US"/>
        </a:p>
      </dgm:t>
    </dgm:pt>
    <dgm:pt modelId="{DAECF336-389A-4872-9047-2F52145F7318}" type="sibTrans" cxnId="{19D43F52-8D3B-404D-8E27-7005B73CAE87}">
      <dgm:prSet/>
      <dgm:spPr/>
      <dgm:t>
        <a:bodyPr/>
        <a:lstStyle/>
        <a:p>
          <a:endParaRPr lang="en-US"/>
        </a:p>
      </dgm:t>
    </dgm:pt>
    <dgm:pt modelId="{26F1C75D-7B11-4BA2-898F-245B55111402}">
      <dgm:prSet/>
      <dgm:spPr/>
      <dgm:t>
        <a:bodyPr/>
        <a:lstStyle/>
        <a:p>
          <a:r>
            <a:rPr lang="en-US"/>
            <a:t>Resources </a:t>
          </a:r>
        </a:p>
      </dgm:t>
    </dgm:pt>
    <dgm:pt modelId="{F130CDD0-31F5-4962-A58E-1849E43084E9}" type="parTrans" cxnId="{1734C077-1418-47DF-8522-226FC62F2FAB}">
      <dgm:prSet/>
      <dgm:spPr/>
      <dgm:t>
        <a:bodyPr/>
        <a:lstStyle/>
        <a:p>
          <a:endParaRPr lang="en-US"/>
        </a:p>
      </dgm:t>
    </dgm:pt>
    <dgm:pt modelId="{0D865979-0F2F-4B6C-9621-64552C1764A9}" type="sibTrans" cxnId="{1734C077-1418-47DF-8522-226FC62F2FAB}">
      <dgm:prSet/>
      <dgm:spPr/>
      <dgm:t>
        <a:bodyPr/>
        <a:lstStyle/>
        <a:p>
          <a:endParaRPr lang="en-US"/>
        </a:p>
      </dgm:t>
    </dgm:pt>
    <dgm:pt modelId="{AE208CDE-11E7-4E6B-BE16-54AF76FBCCB0}">
      <dgm:prSet/>
      <dgm:spPr/>
      <dgm:t>
        <a:bodyPr/>
        <a:lstStyle/>
        <a:p>
          <a:r>
            <a:rPr lang="en-US"/>
            <a:t>Restrictions/limitations </a:t>
          </a:r>
        </a:p>
      </dgm:t>
    </dgm:pt>
    <dgm:pt modelId="{64C2A461-A4C1-4E70-981E-15B2445045BC}" type="parTrans" cxnId="{9555BB39-0587-4924-9F5D-5E45DBFB4D03}">
      <dgm:prSet/>
      <dgm:spPr/>
      <dgm:t>
        <a:bodyPr/>
        <a:lstStyle/>
        <a:p>
          <a:endParaRPr lang="en-US"/>
        </a:p>
      </dgm:t>
    </dgm:pt>
    <dgm:pt modelId="{DA7FDECE-24F4-4F62-AF1B-EBE67F2B6176}" type="sibTrans" cxnId="{9555BB39-0587-4924-9F5D-5E45DBFB4D03}">
      <dgm:prSet/>
      <dgm:spPr/>
      <dgm:t>
        <a:bodyPr/>
        <a:lstStyle/>
        <a:p>
          <a:endParaRPr lang="en-US"/>
        </a:p>
      </dgm:t>
    </dgm:pt>
    <dgm:pt modelId="{5DF23253-FF3E-4C8F-B4BF-DC27414E9505}">
      <dgm:prSet/>
      <dgm:spPr/>
      <dgm:t>
        <a:bodyPr/>
        <a:lstStyle/>
        <a:p>
          <a:r>
            <a:rPr lang="en-US"/>
            <a:t>Collaborations</a:t>
          </a:r>
        </a:p>
      </dgm:t>
    </dgm:pt>
    <dgm:pt modelId="{BEF6CF05-D469-45D6-92C9-E88A1282BDAF}" type="parTrans" cxnId="{C53B37E6-866D-4AFC-B431-34BC8277C9A5}">
      <dgm:prSet/>
      <dgm:spPr/>
      <dgm:t>
        <a:bodyPr/>
        <a:lstStyle/>
        <a:p>
          <a:endParaRPr lang="en-US"/>
        </a:p>
      </dgm:t>
    </dgm:pt>
    <dgm:pt modelId="{DAD2A5F5-A38E-49E9-A0D8-F8396442DC66}" type="sibTrans" cxnId="{C53B37E6-866D-4AFC-B431-34BC8277C9A5}">
      <dgm:prSet/>
      <dgm:spPr/>
      <dgm:t>
        <a:bodyPr/>
        <a:lstStyle/>
        <a:p>
          <a:endParaRPr lang="en-US"/>
        </a:p>
      </dgm:t>
    </dgm:pt>
    <dgm:pt modelId="{ADB8B967-0BB7-4586-ADE3-8C569695229C}">
      <dgm:prSet/>
      <dgm:spPr/>
      <dgm:t>
        <a:bodyPr/>
        <a:lstStyle/>
        <a:p>
          <a:r>
            <a:rPr lang="en-US"/>
            <a:t>Review past years – the good/bad/ugly</a:t>
          </a:r>
        </a:p>
      </dgm:t>
    </dgm:pt>
    <dgm:pt modelId="{20540EE8-F367-45CA-920E-A4E5AF552A2E}" type="parTrans" cxnId="{7241AF82-11C6-4137-A3FB-5B5898C3675B}">
      <dgm:prSet/>
      <dgm:spPr/>
      <dgm:t>
        <a:bodyPr/>
        <a:lstStyle/>
        <a:p>
          <a:endParaRPr lang="en-US"/>
        </a:p>
      </dgm:t>
    </dgm:pt>
    <dgm:pt modelId="{A412F7D1-4A91-416B-84AB-72BC80D5D5A0}" type="sibTrans" cxnId="{7241AF82-11C6-4137-A3FB-5B5898C3675B}">
      <dgm:prSet/>
      <dgm:spPr/>
      <dgm:t>
        <a:bodyPr/>
        <a:lstStyle/>
        <a:p>
          <a:endParaRPr lang="en-US"/>
        </a:p>
      </dgm:t>
    </dgm:pt>
    <dgm:pt modelId="{8E3710F8-4162-4A5E-B7C6-04D00A1460EE}" type="pres">
      <dgm:prSet presAssocID="{F83B4E42-E511-433A-B232-99F51781EF28}" presName="root" presStyleCnt="0">
        <dgm:presLayoutVars>
          <dgm:dir/>
          <dgm:resizeHandles val="exact"/>
        </dgm:presLayoutVars>
      </dgm:prSet>
      <dgm:spPr/>
    </dgm:pt>
    <dgm:pt modelId="{DD297C0F-32B4-480C-8DFA-A4C32B50C4D3}" type="pres">
      <dgm:prSet presAssocID="{E00008DC-2E1D-4A31-8427-3E964375F0BF}" presName="compNode" presStyleCnt="0"/>
      <dgm:spPr/>
    </dgm:pt>
    <dgm:pt modelId="{5B0EA5A1-9143-4ECE-BCDB-58AA0CBD4CF5}" type="pres">
      <dgm:prSet presAssocID="{E00008DC-2E1D-4A31-8427-3E964375F0BF}" presName="bgRect" presStyleLbl="bgShp" presStyleIdx="0" presStyleCnt="6"/>
      <dgm:spPr/>
    </dgm:pt>
    <dgm:pt modelId="{54FA8C79-7D18-41CA-882F-636EFCB9F468}" type="pres">
      <dgm:prSet presAssocID="{E00008DC-2E1D-4A31-8427-3E964375F0B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914925B0-27A2-4C74-80D7-F21E89BE13F1}" type="pres">
      <dgm:prSet presAssocID="{E00008DC-2E1D-4A31-8427-3E964375F0BF}" presName="spaceRect" presStyleCnt="0"/>
      <dgm:spPr/>
    </dgm:pt>
    <dgm:pt modelId="{5E1BD43A-1A91-4384-9D27-4F7FF8CE7F8F}" type="pres">
      <dgm:prSet presAssocID="{E00008DC-2E1D-4A31-8427-3E964375F0BF}" presName="parTx" presStyleLbl="revTx" presStyleIdx="0" presStyleCnt="6">
        <dgm:presLayoutVars>
          <dgm:chMax val="0"/>
          <dgm:chPref val="0"/>
        </dgm:presLayoutVars>
      </dgm:prSet>
      <dgm:spPr/>
    </dgm:pt>
    <dgm:pt modelId="{833D04BB-43E0-4E94-B9F6-FB6C8719AC14}" type="pres">
      <dgm:prSet presAssocID="{883B5365-A2B0-4A4D-AA1A-8390C2E87719}" presName="sibTrans" presStyleCnt="0"/>
      <dgm:spPr/>
    </dgm:pt>
    <dgm:pt modelId="{2C477C3E-F78B-45EB-882D-69632188E029}" type="pres">
      <dgm:prSet presAssocID="{CAD41D89-09FF-4F04-BB21-F705D44954D6}" presName="compNode" presStyleCnt="0"/>
      <dgm:spPr/>
    </dgm:pt>
    <dgm:pt modelId="{9D8F34BF-F86B-4ED2-B6B3-628E24D61265}" type="pres">
      <dgm:prSet presAssocID="{CAD41D89-09FF-4F04-BB21-F705D44954D6}" presName="bgRect" presStyleLbl="bgShp" presStyleIdx="1" presStyleCnt="6"/>
      <dgm:spPr/>
    </dgm:pt>
    <dgm:pt modelId="{2C54685B-23FB-40DF-A39B-CBE25F6D1F72}" type="pres">
      <dgm:prSet presAssocID="{CAD41D89-09FF-4F04-BB21-F705D44954D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30EB2039-6F61-4DED-8A11-6A59BE0520DE}" type="pres">
      <dgm:prSet presAssocID="{CAD41D89-09FF-4F04-BB21-F705D44954D6}" presName="spaceRect" presStyleCnt="0"/>
      <dgm:spPr/>
    </dgm:pt>
    <dgm:pt modelId="{5F253353-3E76-4208-9328-C467A2FA11E0}" type="pres">
      <dgm:prSet presAssocID="{CAD41D89-09FF-4F04-BB21-F705D44954D6}" presName="parTx" presStyleLbl="revTx" presStyleIdx="1" presStyleCnt="6">
        <dgm:presLayoutVars>
          <dgm:chMax val="0"/>
          <dgm:chPref val="0"/>
        </dgm:presLayoutVars>
      </dgm:prSet>
      <dgm:spPr/>
    </dgm:pt>
    <dgm:pt modelId="{58473AC7-0FAC-4F61-8395-152EC27CE1A0}" type="pres">
      <dgm:prSet presAssocID="{DAECF336-389A-4872-9047-2F52145F7318}" presName="sibTrans" presStyleCnt="0"/>
      <dgm:spPr/>
    </dgm:pt>
    <dgm:pt modelId="{2234A627-CC48-4EE3-9BA8-A2F82CD60422}" type="pres">
      <dgm:prSet presAssocID="{26F1C75D-7B11-4BA2-898F-245B55111402}" presName="compNode" presStyleCnt="0"/>
      <dgm:spPr/>
    </dgm:pt>
    <dgm:pt modelId="{B454E4A6-4BD0-4E0E-9C9A-3EE05ECCB289}" type="pres">
      <dgm:prSet presAssocID="{26F1C75D-7B11-4BA2-898F-245B55111402}" presName="bgRect" presStyleLbl="bgShp" presStyleIdx="2" presStyleCnt="6"/>
      <dgm:spPr/>
    </dgm:pt>
    <dgm:pt modelId="{CDA295CB-092C-404E-BD22-0B1B7A7857C4}" type="pres">
      <dgm:prSet presAssocID="{26F1C75D-7B11-4BA2-898F-245B5511140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ycle with People"/>
        </a:ext>
      </dgm:extLst>
    </dgm:pt>
    <dgm:pt modelId="{466DA89F-262E-4FDF-9AA3-E2C048A1FED0}" type="pres">
      <dgm:prSet presAssocID="{26F1C75D-7B11-4BA2-898F-245B55111402}" presName="spaceRect" presStyleCnt="0"/>
      <dgm:spPr/>
    </dgm:pt>
    <dgm:pt modelId="{87183E3D-5E06-41EA-B0F4-AD7958A62F0E}" type="pres">
      <dgm:prSet presAssocID="{26F1C75D-7B11-4BA2-898F-245B55111402}" presName="parTx" presStyleLbl="revTx" presStyleIdx="2" presStyleCnt="6">
        <dgm:presLayoutVars>
          <dgm:chMax val="0"/>
          <dgm:chPref val="0"/>
        </dgm:presLayoutVars>
      </dgm:prSet>
      <dgm:spPr/>
    </dgm:pt>
    <dgm:pt modelId="{CB9B3540-1159-4C3F-9537-9FCD6E9E16A1}" type="pres">
      <dgm:prSet presAssocID="{0D865979-0F2F-4B6C-9621-64552C1764A9}" presName="sibTrans" presStyleCnt="0"/>
      <dgm:spPr/>
    </dgm:pt>
    <dgm:pt modelId="{94D2F8C0-45A2-4BB9-B15A-ACDBA4695AA9}" type="pres">
      <dgm:prSet presAssocID="{AE208CDE-11E7-4E6B-BE16-54AF76FBCCB0}" presName="compNode" presStyleCnt="0"/>
      <dgm:spPr/>
    </dgm:pt>
    <dgm:pt modelId="{A283860C-F770-4BE0-9EFD-8AF20A4E5B7B}" type="pres">
      <dgm:prSet presAssocID="{AE208CDE-11E7-4E6B-BE16-54AF76FBCCB0}" presName="bgRect" presStyleLbl="bgShp" presStyleIdx="3" presStyleCnt="6"/>
      <dgm:spPr/>
    </dgm:pt>
    <dgm:pt modelId="{340EA281-D8E6-4CDD-9144-D5A9C8EE75E9}" type="pres">
      <dgm:prSet presAssocID="{AE208CDE-11E7-4E6B-BE16-54AF76FBCCB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CB6EF60F-6F08-4E93-9C30-DE6A8D005174}" type="pres">
      <dgm:prSet presAssocID="{AE208CDE-11E7-4E6B-BE16-54AF76FBCCB0}" presName="spaceRect" presStyleCnt="0"/>
      <dgm:spPr/>
    </dgm:pt>
    <dgm:pt modelId="{A9BEA6BC-44B4-4B53-A91A-B235DDEA796E}" type="pres">
      <dgm:prSet presAssocID="{AE208CDE-11E7-4E6B-BE16-54AF76FBCCB0}" presName="parTx" presStyleLbl="revTx" presStyleIdx="3" presStyleCnt="6">
        <dgm:presLayoutVars>
          <dgm:chMax val="0"/>
          <dgm:chPref val="0"/>
        </dgm:presLayoutVars>
      </dgm:prSet>
      <dgm:spPr/>
    </dgm:pt>
    <dgm:pt modelId="{8F111BF4-6EFC-44A1-96E1-89D028B15699}" type="pres">
      <dgm:prSet presAssocID="{DA7FDECE-24F4-4F62-AF1B-EBE67F2B6176}" presName="sibTrans" presStyleCnt="0"/>
      <dgm:spPr/>
    </dgm:pt>
    <dgm:pt modelId="{B0242C8A-D75F-4639-A123-B514732557D1}" type="pres">
      <dgm:prSet presAssocID="{5DF23253-FF3E-4C8F-B4BF-DC27414E9505}" presName="compNode" presStyleCnt="0"/>
      <dgm:spPr/>
    </dgm:pt>
    <dgm:pt modelId="{A25ABF9D-41ED-4382-BF45-D76C821C128A}" type="pres">
      <dgm:prSet presAssocID="{5DF23253-FF3E-4C8F-B4BF-DC27414E9505}" presName="bgRect" presStyleLbl="bgShp" presStyleIdx="4" presStyleCnt="6"/>
      <dgm:spPr/>
    </dgm:pt>
    <dgm:pt modelId="{F31337EA-4A55-46DC-9CE5-41D44AA27DB5}" type="pres">
      <dgm:prSet presAssocID="{5DF23253-FF3E-4C8F-B4BF-DC27414E950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49DB8D81-688C-4B77-957D-13119EC896A7}" type="pres">
      <dgm:prSet presAssocID="{5DF23253-FF3E-4C8F-B4BF-DC27414E9505}" presName="spaceRect" presStyleCnt="0"/>
      <dgm:spPr/>
    </dgm:pt>
    <dgm:pt modelId="{39A93123-1F45-4620-B45A-5955BB59F0A5}" type="pres">
      <dgm:prSet presAssocID="{5DF23253-FF3E-4C8F-B4BF-DC27414E9505}" presName="parTx" presStyleLbl="revTx" presStyleIdx="4" presStyleCnt="6">
        <dgm:presLayoutVars>
          <dgm:chMax val="0"/>
          <dgm:chPref val="0"/>
        </dgm:presLayoutVars>
      </dgm:prSet>
      <dgm:spPr/>
    </dgm:pt>
    <dgm:pt modelId="{6D2D2FFB-F4A8-42ED-9BA6-900E5B2E0970}" type="pres">
      <dgm:prSet presAssocID="{DAD2A5F5-A38E-49E9-A0D8-F8396442DC66}" presName="sibTrans" presStyleCnt="0"/>
      <dgm:spPr/>
    </dgm:pt>
    <dgm:pt modelId="{9A3C0FF9-F103-4337-987E-64794B61E78B}" type="pres">
      <dgm:prSet presAssocID="{ADB8B967-0BB7-4586-ADE3-8C569695229C}" presName="compNode" presStyleCnt="0"/>
      <dgm:spPr/>
    </dgm:pt>
    <dgm:pt modelId="{F2C9B62C-E740-4BC8-8DC9-4601E5D3E3A4}" type="pres">
      <dgm:prSet presAssocID="{ADB8B967-0BB7-4586-ADE3-8C569695229C}" presName="bgRect" presStyleLbl="bgShp" presStyleIdx="5" presStyleCnt="6"/>
      <dgm:spPr/>
    </dgm:pt>
    <dgm:pt modelId="{88CDB97D-0348-47A6-8F71-A45284A82629}" type="pres">
      <dgm:prSet presAssocID="{ADB8B967-0BB7-4586-ADE3-8C569695229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ose"/>
        </a:ext>
      </dgm:extLst>
    </dgm:pt>
    <dgm:pt modelId="{CC4EA4DB-39CC-4877-9536-63286D79CCAA}" type="pres">
      <dgm:prSet presAssocID="{ADB8B967-0BB7-4586-ADE3-8C569695229C}" presName="spaceRect" presStyleCnt="0"/>
      <dgm:spPr/>
    </dgm:pt>
    <dgm:pt modelId="{A1715B5C-5B13-4AF4-A10D-A43B8960C337}" type="pres">
      <dgm:prSet presAssocID="{ADB8B967-0BB7-4586-ADE3-8C569695229C}" presName="parTx" presStyleLbl="revTx" presStyleIdx="5" presStyleCnt="6">
        <dgm:presLayoutVars>
          <dgm:chMax val="0"/>
          <dgm:chPref val="0"/>
        </dgm:presLayoutVars>
      </dgm:prSet>
      <dgm:spPr/>
    </dgm:pt>
  </dgm:ptLst>
  <dgm:cxnLst>
    <dgm:cxn modelId="{C7058725-23DC-424B-A89B-60F28CAD14F1}" type="presOf" srcId="{E00008DC-2E1D-4A31-8427-3E964375F0BF}" destId="{5E1BD43A-1A91-4384-9D27-4F7FF8CE7F8F}" srcOrd="0" destOrd="0" presId="urn:microsoft.com/office/officeart/2018/2/layout/IconVerticalSolidList"/>
    <dgm:cxn modelId="{D733722A-D2A9-4675-AFFC-BC0E55C042AA}" srcId="{F83B4E42-E511-433A-B232-99F51781EF28}" destId="{E00008DC-2E1D-4A31-8427-3E964375F0BF}" srcOrd="0" destOrd="0" parTransId="{65A00D6A-DF10-4F2F-8974-C14A27BD61CF}" sibTransId="{883B5365-A2B0-4A4D-AA1A-8390C2E87719}"/>
    <dgm:cxn modelId="{6DBFC32A-8A8B-4B1F-AA3D-9D8BB231F3F1}" type="presOf" srcId="{ADB8B967-0BB7-4586-ADE3-8C569695229C}" destId="{A1715B5C-5B13-4AF4-A10D-A43B8960C337}" srcOrd="0" destOrd="0" presId="urn:microsoft.com/office/officeart/2018/2/layout/IconVerticalSolidList"/>
    <dgm:cxn modelId="{9555BB39-0587-4924-9F5D-5E45DBFB4D03}" srcId="{F83B4E42-E511-433A-B232-99F51781EF28}" destId="{AE208CDE-11E7-4E6B-BE16-54AF76FBCCB0}" srcOrd="3" destOrd="0" parTransId="{64C2A461-A4C1-4E70-981E-15B2445045BC}" sibTransId="{DA7FDECE-24F4-4F62-AF1B-EBE67F2B6176}"/>
    <dgm:cxn modelId="{19D43F52-8D3B-404D-8E27-7005B73CAE87}" srcId="{F83B4E42-E511-433A-B232-99F51781EF28}" destId="{CAD41D89-09FF-4F04-BB21-F705D44954D6}" srcOrd="1" destOrd="0" parTransId="{BC3F60D2-1F66-423D-8642-194481372F8E}" sibTransId="{DAECF336-389A-4872-9047-2F52145F7318}"/>
    <dgm:cxn modelId="{1734C077-1418-47DF-8522-226FC62F2FAB}" srcId="{F83B4E42-E511-433A-B232-99F51781EF28}" destId="{26F1C75D-7B11-4BA2-898F-245B55111402}" srcOrd="2" destOrd="0" parTransId="{F130CDD0-31F5-4962-A58E-1849E43084E9}" sibTransId="{0D865979-0F2F-4B6C-9621-64552C1764A9}"/>
    <dgm:cxn modelId="{1958BB7C-7AA3-49A8-BBB2-72C6A3657A8F}" type="presOf" srcId="{AE208CDE-11E7-4E6B-BE16-54AF76FBCCB0}" destId="{A9BEA6BC-44B4-4B53-A91A-B235DDEA796E}" srcOrd="0" destOrd="0" presId="urn:microsoft.com/office/officeart/2018/2/layout/IconVerticalSolidList"/>
    <dgm:cxn modelId="{7241AF82-11C6-4137-A3FB-5B5898C3675B}" srcId="{F83B4E42-E511-433A-B232-99F51781EF28}" destId="{ADB8B967-0BB7-4586-ADE3-8C569695229C}" srcOrd="5" destOrd="0" parTransId="{20540EE8-F367-45CA-920E-A4E5AF552A2E}" sibTransId="{A412F7D1-4A91-416B-84AB-72BC80D5D5A0}"/>
    <dgm:cxn modelId="{AD13549C-6759-44E1-BF56-C5AAB2C94403}" type="presOf" srcId="{26F1C75D-7B11-4BA2-898F-245B55111402}" destId="{87183E3D-5E06-41EA-B0F4-AD7958A62F0E}" srcOrd="0" destOrd="0" presId="urn:microsoft.com/office/officeart/2018/2/layout/IconVerticalSolidList"/>
    <dgm:cxn modelId="{C6BE95A5-1363-4618-847F-D711CA458B19}" type="presOf" srcId="{F83B4E42-E511-433A-B232-99F51781EF28}" destId="{8E3710F8-4162-4A5E-B7C6-04D00A1460EE}" srcOrd="0" destOrd="0" presId="urn:microsoft.com/office/officeart/2018/2/layout/IconVerticalSolidList"/>
    <dgm:cxn modelId="{1D041AD1-D456-417D-96DE-EB7AD7E0EB37}" type="presOf" srcId="{CAD41D89-09FF-4F04-BB21-F705D44954D6}" destId="{5F253353-3E76-4208-9328-C467A2FA11E0}" srcOrd="0" destOrd="0" presId="urn:microsoft.com/office/officeart/2018/2/layout/IconVerticalSolidList"/>
    <dgm:cxn modelId="{76104CDC-137A-437C-A533-1EA3D27B00A9}" type="presOf" srcId="{5DF23253-FF3E-4C8F-B4BF-DC27414E9505}" destId="{39A93123-1F45-4620-B45A-5955BB59F0A5}" srcOrd="0" destOrd="0" presId="urn:microsoft.com/office/officeart/2018/2/layout/IconVerticalSolidList"/>
    <dgm:cxn modelId="{C53B37E6-866D-4AFC-B431-34BC8277C9A5}" srcId="{F83B4E42-E511-433A-B232-99F51781EF28}" destId="{5DF23253-FF3E-4C8F-B4BF-DC27414E9505}" srcOrd="4" destOrd="0" parTransId="{BEF6CF05-D469-45D6-92C9-E88A1282BDAF}" sibTransId="{DAD2A5F5-A38E-49E9-A0D8-F8396442DC66}"/>
    <dgm:cxn modelId="{907740D1-8983-43FC-8A89-62293D1CFED4}" type="presParOf" srcId="{8E3710F8-4162-4A5E-B7C6-04D00A1460EE}" destId="{DD297C0F-32B4-480C-8DFA-A4C32B50C4D3}" srcOrd="0" destOrd="0" presId="urn:microsoft.com/office/officeart/2018/2/layout/IconVerticalSolidList"/>
    <dgm:cxn modelId="{6840D2E8-E624-4EF3-A780-E6A00FEB9117}" type="presParOf" srcId="{DD297C0F-32B4-480C-8DFA-A4C32B50C4D3}" destId="{5B0EA5A1-9143-4ECE-BCDB-58AA0CBD4CF5}" srcOrd="0" destOrd="0" presId="urn:microsoft.com/office/officeart/2018/2/layout/IconVerticalSolidList"/>
    <dgm:cxn modelId="{6FECD21D-D834-45E0-BEEC-E9A2CF392AB5}" type="presParOf" srcId="{DD297C0F-32B4-480C-8DFA-A4C32B50C4D3}" destId="{54FA8C79-7D18-41CA-882F-636EFCB9F468}" srcOrd="1" destOrd="0" presId="urn:microsoft.com/office/officeart/2018/2/layout/IconVerticalSolidList"/>
    <dgm:cxn modelId="{6367951B-391C-4FDC-A40E-8EE13FB8A1B0}" type="presParOf" srcId="{DD297C0F-32B4-480C-8DFA-A4C32B50C4D3}" destId="{914925B0-27A2-4C74-80D7-F21E89BE13F1}" srcOrd="2" destOrd="0" presId="urn:microsoft.com/office/officeart/2018/2/layout/IconVerticalSolidList"/>
    <dgm:cxn modelId="{90E4BA55-1AAF-4E98-A5F7-EF3A2B0BE3F9}" type="presParOf" srcId="{DD297C0F-32B4-480C-8DFA-A4C32B50C4D3}" destId="{5E1BD43A-1A91-4384-9D27-4F7FF8CE7F8F}" srcOrd="3" destOrd="0" presId="urn:microsoft.com/office/officeart/2018/2/layout/IconVerticalSolidList"/>
    <dgm:cxn modelId="{971BE8C2-BFD4-4161-8A6D-CD91A733A651}" type="presParOf" srcId="{8E3710F8-4162-4A5E-B7C6-04D00A1460EE}" destId="{833D04BB-43E0-4E94-B9F6-FB6C8719AC14}" srcOrd="1" destOrd="0" presId="urn:microsoft.com/office/officeart/2018/2/layout/IconVerticalSolidList"/>
    <dgm:cxn modelId="{4817492E-FBA4-433C-95B8-505E82C747F1}" type="presParOf" srcId="{8E3710F8-4162-4A5E-B7C6-04D00A1460EE}" destId="{2C477C3E-F78B-45EB-882D-69632188E029}" srcOrd="2" destOrd="0" presId="urn:microsoft.com/office/officeart/2018/2/layout/IconVerticalSolidList"/>
    <dgm:cxn modelId="{3BC6DD0D-436A-44EF-9E09-C337758592E2}" type="presParOf" srcId="{2C477C3E-F78B-45EB-882D-69632188E029}" destId="{9D8F34BF-F86B-4ED2-B6B3-628E24D61265}" srcOrd="0" destOrd="0" presId="urn:microsoft.com/office/officeart/2018/2/layout/IconVerticalSolidList"/>
    <dgm:cxn modelId="{F139C5CA-692E-43C1-8D7C-49F02B162674}" type="presParOf" srcId="{2C477C3E-F78B-45EB-882D-69632188E029}" destId="{2C54685B-23FB-40DF-A39B-CBE25F6D1F72}" srcOrd="1" destOrd="0" presId="urn:microsoft.com/office/officeart/2018/2/layout/IconVerticalSolidList"/>
    <dgm:cxn modelId="{4565622F-3B13-425B-BAB0-18385BC8C8D0}" type="presParOf" srcId="{2C477C3E-F78B-45EB-882D-69632188E029}" destId="{30EB2039-6F61-4DED-8A11-6A59BE0520DE}" srcOrd="2" destOrd="0" presId="urn:microsoft.com/office/officeart/2018/2/layout/IconVerticalSolidList"/>
    <dgm:cxn modelId="{B7898D3A-7E50-4F94-B195-AB04C8682353}" type="presParOf" srcId="{2C477C3E-F78B-45EB-882D-69632188E029}" destId="{5F253353-3E76-4208-9328-C467A2FA11E0}" srcOrd="3" destOrd="0" presId="urn:microsoft.com/office/officeart/2018/2/layout/IconVerticalSolidList"/>
    <dgm:cxn modelId="{8F86302B-7C14-49D5-9765-3C72048569E8}" type="presParOf" srcId="{8E3710F8-4162-4A5E-B7C6-04D00A1460EE}" destId="{58473AC7-0FAC-4F61-8395-152EC27CE1A0}" srcOrd="3" destOrd="0" presId="urn:microsoft.com/office/officeart/2018/2/layout/IconVerticalSolidList"/>
    <dgm:cxn modelId="{A8F990B3-B539-4A93-A078-CEB3BC148C95}" type="presParOf" srcId="{8E3710F8-4162-4A5E-B7C6-04D00A1460EE}" destId="{2234A627-CC48-4EE3-9BA8-A2F82CD60422}" srcOrd="4" destOrd="0" presId="urn:microsoft.com/office/officeart/2018/2/layout/IconVerticalSolidList"/>
    <dgm:cxn modelId="{5B1C0C4E-80EA-4C19-BDE6-C98F1664BA43}" type="presParOf" srcId="{2234A627-CC48-4EE3-9BA8-A2F82CD60422}" destId="{B454E4A6-4BD0-4E0E-9C9A-3EE05ECCB289}" srcOrd="0" destOrd="0" presId="urn:microsoft.com/office/officeart/2018/2/layout/IconVerticalSolidList"/>
    <dgm:cxn modelId="{3C4FB602-404B-48A6-BFA3-DDA39A85A003}" type="presParOf" srcId="{2234A627-CC48-4EE3-9BA8-A2F82CD60422}" destId="{CDA295CB-092C-404E-BD22-0B1B7A7857C4}" srcOrd="1" destOrd="0" presId="urn:microsoft.com/office/officeart/2018/2/layout/IconVerticalSolidList"/>
    <dgm:cxn modelId="{05876ACD-42A5-4B81-B6DD-A224D3F5B488}" type="presParOf" srcId="{2234A627-CC48-4EE3-9BA8-A2F82CD60422}" destId="{466DA89F-262E-4FDF-9AA3-E2C048A1FED0}" srcOrd="2" destOrd="0" presId="urn:microsoft.com/office/officeart/2018/2/layout/IconVerticalSolidList"/>
    <dgm:cxn modelId="{0BD3A6BB-5974-4BD0-9202-D4FF88F8CD1B}" type="presParOf" srcId="{2234A627-CC48-4EE3-9BA8-A2F82CD60422}" destId="{87183E3D-5E06-41EA-B0F4-AD7958A62F0E}" srcOrd="3" destOrd="0" presId="urn:microsoft.com/office/officeart/2018/2/layout/IconVerticalSolidList"/>
    <dgm:cxn modelId="{E259CCCF-E7F3-4A11-A618-6709BA0B8FEA}" type="presParOf" srcId="{8E3710F8-4162-4A5E-B7C6-04D00A1460EE}" destId="{CB9B3540-1159-4C3F-9537-9FCD6E9E16A1}" srcOrd="5" destOrd="0" presId="urn:microsoft.com/office/officeart/2018/2/layout/IconVerticalSolidList"/>
    <dgm:cxn modelId="{74F83569-8A30-4D6B-ADE5-B0109B7FE981}" type="presParOf" srcId="{8E3710F8-4162-4A5E-B7C6-04D00A1460EE}" destId="{94D2F8C0-45A2-4BB9-B15A-ACDBA4695AA9}" srcOrd="6" destOrd="0" presId="urn:microsoft.com/office/officeart/2018/2/layout/IconVerticalSolidList"/>
    <dgm:cxn modelId="{499A0BEB-A03F-4CD1-9E51-737E13788666}" type="presParOf" srcId="{94D2F8C0-45A2-4BB9-B15A-ACDBA4695AA9}" destId="{A283860C-F770-4BE0-9EFD-8AF20A4E5B7B}" srcOrd="0" destOrd="0" presId="urn:microsoft.com/office/officeart/2018/2/layout/IconVerticalSolidList"/>
    <dgm:cxn modelId="{9DC85577-F736-4F45-8A1E-D1050FB3F197}" type="presParOf" srcId="{94D2F8C0-45A2-4BB9-B15A-ACDBA4695AA9}" destId="{340EA281-D8E6-4CDD-9144-D5A9C8EE75E9}" srcOrd="1" destOrd="0" presId="urn:microsoft.com/office/officeart/2018/2/layout/IconVerticalSolidList"/>
    <dgm:cxn modelId="{9AA8019C-D1C0-4968-B47A-3FAB17BA90EA}" type="presParOf" srcId="{94D2F8C0-45A2-4BB9-B15A-ACDBA4695AA9}" destId="{CB6EF60F-6F08-4E93-9C30-DE6A8D005174}" srcOrd="2" destOrd="0" presId="urn:microsoft.com/office/officeart/2018/2/layout/IconVerticalSolidList"/>
    <dgm:cxn modelId="{850D983D-03F8-42E4-A13A-425AFDE76E90}" type="presParOf" srcId="{94D2F8C0-45A2-4BB9-B15A-ACDBA4695AA9}" destId="{A9BEA6BC-44B4-4B53-A91A-B235DDEA796E}" srcOrd="3" destOrd="0" presId="urn:microsoft.com/office/officeart/2018/2/layout/IconVerticalSolidList"/>
    <dgm:cxn modelId="{7F331B4B-718F-41B2-A087-B8437BDA4803}" type="presParOf" srcId="{8E3710F8-4162-4A5E-B7C6-04D00A1460EE}" destId="{8F111BF4-6EFC-44A1-96E1-89D028B15699}" srcOrd="7" destOrd="0" presId="urn:microsoft.com/office/officeart/2018/2/layout/IconVerticalSolidList"/>
    <dgm:cxn modelId="{AB4CD3BE-C5D6-43E1-B80A-3E1FE3E0BDBE}" type="presParOf" srcId="{8E3710F8-4162-4A5E-B7C6-04D00A1460EE}" destId="{B0242C8A-D75F-4639-A123-B514732557D1}" srcOrd="8" destOrd="0" presId="urn:microsoft.com/office/officeart/2018/2/layout/IconVerticalSolidList"/>
    <dgm:cxn modelId="{DA15BFED-8DB5-4634-B1C3-0A3CEEE76881}" type="presParOf" srcId="{B0242C8A-D75F-4639-A123-B514732557D1}" destId="{A25ABF9D-41ED-4382-BF45-D76C821C128A}" srcOrd="0" destOrd="0" presId="urn:microsoft.com/office/officeart/2018/2/layout/IconVerticalSolidList"/>
    <dgm:cxn modelId="{4F801E45-1F02-4492-978B-9A8EC16A75DF}" type="presParOf" srcId="{B0242C8A-D75F-4639-A123-B514732557D1}" destId="{F31337EA-4A55-46DC-9CE5-41D44AA27DB5}" srcOrd="1" destOrd="0" presId="urn:microsoft.com/office/officeart/2018/2/layout/IconVerticalSolidList"/>
    <dgm:cxn modelId="{E62EB748-06E4-46F9-BF6F-23439CA7813D}" type="presParOf" srcId="{B0242C8A-D75F-4639-A123-B514732557D1}" destId="{49DB8D81-688C-4B77-957D-13119EC896A7}" srcOrd="2" destOrd="0" presId="urn:microsoft.com/office/officeart/2018/2/layout/IconVerticalSolidList"/>
    <dgm:cxn modelId="{934D7816-192B-46DD-9A38-AD42C57EA06B}" type="presParOf" srcId="{B0242C8A-D75F-4639-A123-B514732557D1}" destId="{39A93123-1F45-4620-B45A-5955BB59F0A5}" srcOrd="3" destOrd="0" presId="urn:microsoft.com/office/officeart/2018/2/layout/IconVerticalSolidList"/>
    <dgm:cxn modelId="{0826AD34-BB44-4292-963A-B8B56D23AB76}" type="presParOf" srcId="{8E3710F8-4162-4A5E-B7C6-04D00A1460EE}" destId="{6D2D2FFB-F4A8-42ED-9BA6-900E5B2E0970}" srcOrd="9" destOrd="0" presId="urn:microsoft.com/office/officeart/2018/2/layout/IconVerticalSolidList"/>
    <dgm:cxn modelId="{4AC86020-5A06-445E-BA75-A1764EAD20B6}" type="presParOf" srcId="{8E3710F8-4162-4A5E-B7C6-04D00A1460EE}" destId="{9A3C0FF9-F103-4337-987E-64794B61E78B}" srcOrd="10" destOrd="0" presId="urn:microsoft.com/office/officeart/2018/2/layout/IconVerticalSolidList"/>
    <dgm:cxn modelId="{81738C8E-86F2-4C94-B02D-7329FC00965C}" type="presParOf" srcId="{9A3C0FF9-F103-4337-987E-64794B61E78B}" destId="{F2C9B62C-E740-4BC8-8DC9-4601E5D3E3A4}" srcOrd="0" destOrd="0" presId="urn:microsoft.com/office/officeart/2018/2/layout/IconVerticalSolidList"/>
    <dgm:cxn modelId="{E818FB9D-E1F2-4A2C-8BCF-185885657249}" type="presParOf" srcId="{9A3C0FF9-F103-4337-987E-64794B61E78B}" destId="{88CDB97D-0348-47A6-8F71-A45284A82629}" srcOrd="1" destOrd="0" presId="urn:microsoft.com/office/officeart/2018/2/layout/IconVerticalSolidList"/>
    <dgm:cxn modelId="{F3C4FC76-D023-4614-9E15-368C0C36BFE8}" type="presParOf" srcId="{9A3C0FF9-F103-4337-987E-64794B61E78B}" destId="{CC4EA4DB-39CC-4877-9536-63286D79CCAA}" srcOrd="2" destOrd="0" presId="urn:microsoft.com/office/officeart/2018/2/layout/IconVerticalSolidList"/>
    <dgm:cxn modelId="{64FF1A9F-66D7-467C-A49B-73BD34FD8C3A}" type="presParOf" srcId="{9A3C0FF9-F103-4337-987E-64794B61E78B}" destId="{A1715B5C-5B13-4AF4-A10D-A43B8960C33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06D5D3-CF07-4FF1-B4D8-C11758011E83}"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82BB047F-1877-4DB7-8142-1BA2D86A019F}">
      <dgm:prSet/>
      <dgm:spPr/>
      <dgm:t>
        <a:bodyPr/>
        <a:lstStyle/>
        <a:p>
          <a:r>
            <a:rPr lang="en-US" dirty="0"/>
            <a:t>Taxes</a:t>
          </a:r>
        </a:p>
      </dgm:t>
    </dgm:pt>
    <dgm:pt modelId="{3B63D1FA-C88B-4A18-832F-91E73FF5E2EE}" type="parTrans" cxnId="{DF3495CF-A353-4A1F-911E-FAA6B66385F3}">
      <dgm:prSet/>
      <dgm:spPr/>
      <dgm:t>
        <a:bodyPr/>
        <a:lstStyle/>
        <a:p>
          <a:endParaRPr lang="en-US"/>
        </a:p>
      </dgm:t>
    </dgm:pt>
    <dgm:pt modelId="{E87137F8-B914-41E6-A030-92CDE18C48DA}" type="sibTrans" cxnId="{DF3495CF-A353-4A1F-911E-FAA6B66385F3}">
      <dgm:prSet/>
      <dgm:spPr/>
      <dgm:t>
        <a:bodyPr/>
        <a:lstStyle/>
        <a:p>
          <a:endParaRPr lang="en-US"/>
        </a:p>
      </dgm:t>
    </dgm:pt>
    <dgm:pt modelId="{5C8B5B23-538C-442F-87B3-AEC3A20363BD}">
      <dgm:prSet/>
      <dgm:spPr/>
      <dgm:t>
        <a:bodyPr/>
        <a:lstStyle/>
        <a:p>
          <a:r>
            <a:rPr lang="en-US" dirty="0"/>
            <a:t>Due to the IRS the 15</a:t>
          </a:r>
          <a:r>
            <a:rPr lang="en-US" baseline="30000" dirty="0"/>
            <a:t>th</a:t>
          </a:r>
          <a:r>
            <a:rPr lang="en-US" dirty="0"/>
            <a:t> of the 5</a:t>
          </a:r>
          <a:r>
            <a:rPr lang="en-US" baseline="30000" dirty="0"/>
            <a:t>th</a:t>
          </a:r>
          <a:r>
            <a:rPr lang="en-US" dirty="0"/>
            <a:t> month following the close of the fiscal year.</a:t>
          </a:r>
        </a:p>
      </dgm:t>
    </dgm:pt>
    <dgm:pt modelId="{26F5C3BC-1C95-4403-9FF7-0D3001CA1B29}" type="parTrans" cxnId="{033E7075-1C56-40B6-AD1B-70976704EEB9}">
      <dgm:prSet/>
      <dgm:spPr/>
    </dgm:pt>
    <dgm:pt modelId="{C32117A1-0888-4261-90BA-679A8FA6C14D}" type="sibTrans" cxnId="{033E7075-1C56-40B6-AD1B-70976704EEB9}">
      <dgm:prSet/>
      <dgm:spPr/>
    </dgm:pt>
    <dgm:pt modelId="{16A9813D-B077-4D47-91D3-C3999A6E8D0D}">
      <dgm:prSet/>
      <dgm:spPr/>
      <dgm:t>
        <a:bodyPr/>
        <a:lstStyle/>
        <a:p>
          <a:r>
            <a:rPr lang="en-US" dirty="0"/>
            <a:t>Due to MOPTA 12/1</a:t>
          </a:r>
        </a:p>
      </dgm:t>
    </dgm:pt>
    <dgm:pt modelId="{52402FB4-05EE-434D-9837-E3968DCCF8F3}" type="parTrans" cxnId="{B0D47B83-A512-4654-93CB-D15DD5552035}">
      <dgm:prSet/>
      <dgm:spPr/>
    </dgm:pt>
    <dgm:pt modelId="{6DE1391C-538D-446B-BDB7-3654C81E959E}" type="sibTrans" cxnId="{B0D47B83-A512-4654-93CB-D15DD5552035}">
      <dgm:prSet/>
      <dgm:spPr/>
    </dgm:pt>
    <dgm:pt modelId="{E7429BC2-A2E2-464F-B823-A3AEA9AE42D2}" type="pres">
      <dgm:prSet presAssocID="{1206D5D3-CF07-4FF1-B4D8-C11758011E83}" presName="linear" presStyleCnt="0">
        <dgm:presLayoutVars>
          <dgm:animLvl val="lvl"/>
          <dgm:resizeHandles val="exact"/>
        </dgm:presLayoutVars>
      </dgm:prSet>
      <dgm:spPr/>
    </dgm:pt>
    <dgm:pt modelId="{874848A0-6D5C-4317-97E2-A6FDFE86540A}" type="pres">
      <dgm:prSet presAssocID="{82BB047F-1877-4DB7-8142-1BA2D86A019F}" presName="parentText" presStyleLbl="node1" presStyleIdx="0" presStyleCnt="1">
        <dgm:presLayoutVars>
          <dgm:chMax val="0"/>
          <dgm:bulletEnabled val="1"/>
        </dgm:presLayoutVars>
      </dgm:prSet>
      <dgm:spPr/>
    </dgm:pt>
    <dgm:pt modelId="{1019E8AB-00CF-4FA0-9265-C5ECA1EBB938}" type="pres">
      <dgm:prSet presAssocID="{82BB047F-1877-4DB7-8142-1BA2D86A019F}" presName="childText" presStyleLbl="revTx" presStyleIdx="0" presStyleCnt="1">
        <dgm:presLayoutVars>
          <dgm:bulletEnabled val="1"/>
        </dgm:presLayoutVars>
      </dgm:prSet>
      <dgm:spPr/>
    </dgm:pt>
  </dgm:ptLst>
  <dgm:cxnLst>
    <dgm:cxn modelId="{636BA227-3D5A-41EE-A6A0-93AAEB06622C}" type="presOf" srcId="{1206D5D3-CF07-4FF1-B4D8-C11758011E83}" destId="{E7429BC2-A2E2-464F-B823-A3AEA9AE42D2}" srcOrd="0" destOrd="0" presId="urn:microsoft.com/office/officeart/2005/8/layout/vList2"/>
    <dgm:cxn modelId="{033E7075-1C56-40B6-AD1B-70976704EEB9}" srcId="{82BB047F-1877-4DB7-8142-1BA2D86A019F}" destId="{5C8B5B23-538C-442F-87B3-AEC3A20363BD}" srcOrd="0" destOrd="0" parTransId="{26F5C3BC-1C95-4403-9FF7-0D3001CA1B29}" sibTransId="{C32117A1-0888-4261-90BA-679A8FA6C14D}"/>
    <dgm:cxn modelId="{85B7E056-1A93-48C1-BAF2-7C8497CA5149}" type="presOf" srcId="{82BB047F-1877-4DB7-8142-1BA2D86A019F}" destId="{874848A0-6D5C-4317-97E2-A6FDFE86540A}" srcOrd="0" destOrd="0" presId="urn:microsoft.com/office/officeart/2005/8/layout/vList2"/>
    <dgm:cxn modelId="{B0D47B83-A512-4654-93CB-D15DD5552035}" srcId="{82BB047F-1877-4DB7-8142-1BA2D86A019F}" destId="{16A9813D-B077-4D47-91D3-C3999A6E8D0D}" srcOrd="1" destOrd="0" parTransId="{52402FB4-05EE-434D-9837-E3968DCCF8F3}" sibTransId="{6DE1391C-538D-446B-BDB7-3654C81E959E}"/>
    <dgm:cxn modelId="{CB28B0CC-07B0-43A6-8E1B-EFD6C59F1E5D}" type="presOf" srcId="{16A9813D-B077-4D47-91D3-C3999A6E8D0D}" destId="{1019E8AB-00CF-4FA0-9265-C5ECA1EBB938}" srcOrd="0" destOrd="1" presId="urn:microsoft.com/office/officeart/2005/8/layout/vList2"/>
    <dgm:cxn modelId="{DF3495CF-A353-4A1F-911E-FAA6B66385F3}" srcId="{1206D5D3-CF07-4FF1-B4D8-C11758011E83}" destId="{82BB047F-1877-4DB7-8142-1BA2D86A019F}" srcOrd="0" destOrd="0" parTransId="{3B63D1FA-C88B-4A18-832F-91E73FF5E2EE}" sibTransId="{E87137F8-B914-41E6-A030-92CDE18C48DA}"/>
    <dgm:cxn modelId="{7DD972FF-2766-42E8-84AB-F505F5CF3211}" type="presOf" srcId="{5C8B5B23-538C-442F-87B3-AEC3A20363BD}" destId="{1019E8AB-00CF-4FA0-9265-C5ECA1EBB938}" srcOrd="0" destOrd="0" presId="urn:microsoft.com/office/officeart/2005/8/layout/vList2"/>
    <dgm:cxn modelId="{98F7080D-A4C5-43B6-9549-2E1AEEBE15C4}" type="presParOf" srcId="{E7429BC2-A2E2-464F-B823-A3AEA9AE42D2}" destId="{874848A0-6D5C-4317-97E2-A6FDFE86540A}" srcOrd="0" destOrd="0" presId="urn:microsoft.com/office/officeart/2005/8/layout/vList2"/>
    <dgm:cxn modelId="{AD877296-D82F-4BA2-95AB-E26D2574380A}" type="presParOf" srcId="{E7429BC2-A2E2-464F-B823-A3AEA9AE42D2}" destId="{1019E8AB-00CF-4FA0-9265-C5ECA1EBB93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BC2775-2CAE-4E86-A669-BB9AC427E4AE}"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E5BDB36D-DEB0-463F-9ADA-E3ED64C5C9F3}">
      <dgm:prSet/>
      <dgm:spPr/>
      <dgm:t>
        <a:bodyPr/>
        <a:lstStyle/>
        <a:p>
          <a:pPr>
            <a:lnSpc>
              <a:spcPct val="100000"/>
            </a:lnSpc>
          </a:pPr>
          <a:r>
            <a:rPr lang="en-US" dirty="0"/>
            <a:t>Back to school meeting - EOY report and annual review</a:t>
          </a:r>
        </a:p>
      </dgm:t>
    </dgm:pt>
    <dgm:pt modelId="{F586659C-0741-4DED-8A15-F1E3B3E5ABB7}" type="parTrans" cxnId="{FDCE3019-D98C-4BBE-98F3-05BFCDF397E9}">
      <dgm:prSet/>
      <dgm:spPr/>
      <dgm:t>
        <a:bodyPr/>
        <a:lstStyle/>
        <a:p>
          <a:endParaRPr lang="en-US"/>
        </a:p>
      </dgm:t>
    </dgm:pt>
    <dgm:pt modelId="{757225E2-B8DE-4B39-BCDF-7A95BE712176}" type="sibTrans" cxnId="{FDCE3019-D98C-4BBE-98F3-05BFCDF397E9}">
      <dgm:prSet/>
      <dgm:spPr/>
      <dgm:t>
        <a:bodyPr/>
        <a:lstStyle/>
        <a:p>
          <a:endParaRPr lang="en-US"/>
        </a:p>
      </dgm:t>
    </dgm:pt>
    <dgm:pt modelId="{C102D852-6D53-423E-B59F-9F631151AB5C}">
      <dgm:prSet/>
      <dgm:spPr/>
      <dgm:t>
        <a:bodyPr/>
        <a:lstStyle/>
        <a:p>
          <a:pPr>
            <a:lnSpc>
              <a:spcPct val="100000"/>
            </a:lnSpc>
          </a:pPr>
          <a:r>
            <a:rPr lang="en-US"/>
            <a:t>Budget &amp; elections held during spring meeting then turn in officers </a:t>
          </a:r>
        </a:p>
      </dgm:t>
    </dgm:pt>
    <dgm:pt modelId="{FDE9631D-991C-4328-9DCD-1E3895D1EC0C}" type="parTrans" cxnId="{D1A9B1D3-CB40-4C0A-A635-01D21BCE15EF}">
      <dgm:prSet/>
      <dgm:spPr/>
      <dgm:t>
        <a:bodyPr/>
        <a:lstStyle/>
        <a:p>
          <a:endParaRPr lang="en-US"/>
        </a:p>
      </dgm:t>
    </dgm:pt>
    <dgm:pt modelId="{CD6087FE-AE2D-4D40-B626-8CD30E3008A7}" type="sibTrans" cxnId="{D1A9B1D3-CB40-4C0A-A635-01D21BCE15EF}">
      <dgm:prSet/>
      <dgm:spPr/>
      <dgm:t>
        <a:bodyPr/>
        <a:lstStyle/>
        <a:p>
          <a:endParaRPr lang="en-US"/>
        </a:p>
      </dgm:t>
    </dgm:pt>
    <dgm:pt modelId="{1C6F6D15-5F5A-4158-9DB6-38CB34C67D54}">
      <dgm:prSet/>
      <dgm:spPr/>
      <dgm:t>
        <a:bodyPr/>
        <a:lstStyle/>
        <a:p>
          <a:pPr>
            <a:lnSpc>
              <a:spcPct val="100000"/>
            </a:lnSpc>
          </a:pPr>
          <a:r>
            <a:rPr lang="en-US"/>
            <a:t>Bylaws plug them in at any of those meetings </a:t>
          </a:r>
        </a:p>
      </dgm:t>
    </dgm:pt>
    <dgm:pt modelId="{A3298F99-B249-40BF-8422-0D928800EBA9}" type="parTrans" cxnId="{431EE391-5B3E-4AA1-91DE-92FE502771E4}">
      <dgm:prSet/>
      <dgm:spPr/>
      <dgm:t>
        <a:bodyPr/>
        <a:lstStyle/>
        <a:p>
          <a:endParaRPr lang="en-US"/>
        </a:p>
      </dgm:t>
    </dgm:pt>
    <dgm:pt modelId="{55F0FD47-7A73-4BD4-BD36-C08437DA0C2C}" type="sibTrans" cxnId="{431EE391-5B3E-4AA1-91DE-92FE502771E4}">
      <dgm:prSet/>
      <dgm:spPr/>
      <dgm:t>
        <a:bodyPr/>
        <a:lstStyle/>
        <a:p>
          <a:endParaRPr lang="en-US"/>
        </a:p>
      </dgm:t>
    </dgm:pt>
    <dgm:pt modelId="{11DBE2EE-E5D8-48C2-BE17-4C9C4A4AB9FB}">
      <dgm:prSet/>
      <dgm:spPr/>
      <dgm:t>
        <a:bodyPr/>
        <a:lstStyle/>
        <a:p>
          <a:pPr>
            <a:lnSpc>
              <a:spcPct val="100000"/>
            </a:lnSpc>
          </a:pPr>
          <a:r>
            <a:rPr lang="en-US" dirty="0"/>
            <a:t>Winter meeting elect nominating committee </a:t>
          </a:r>
        </a:p>
      </dgm:t>
    </dgm:pt>
    <dgm:pt modelId="{469FBFFE-2243-4F1A-8A46-F7AA630721A6}" type="parTrans" cxnId="{75165842-BD3B-4B63-8950-30FD1EE0A3E8}">
      <dgm:prSet/>
      <dgm:spPr/>
    </dgm:pt>
    <dgm:pt modelId="{516E7A4F-9D3E-4C93-AA74-955C3D9462E7}" type="sibTrans" cxnId="{75165842-BD3B-4B63-8950-30FD1EE0A3E8}">
      <dgm:prSet/>
      <dgm:spPr/>
    </dgm:pt>
    <dgm:pt modelId="{79E075AB-2327-4C0F-AFC9-996098C9DB3F}" type="pres">
      <dgm:prSet presAssocID="{F5BC2775-2CAE-4E86-A669-BB9AC427E4AE}" presName="root" presStyleCnt="0">
        <dgm:presLayoutVars>
          <dgm:dir/>
          <dgm:resizeHandles val="exact"/>
        </dgm:presLayoutVars>
      </dgm:prSet>
      <dgm:spPr/>
    </dgm:pt>
    <dgm:pt modelId="{B315B7AC-D825-4FAD-BAFB-3FA20866080F}" type="pres">
      <dgm:prSet presAssocID="{E5BDB36D-DEB0-463F-9ADA-E3ED64C5C9F3}" presName="compNode" presStyleCnt="0"/>
      <dgm:spPr/>
    </dgm:pt>
    <dgm:pt modelId="{F5DC58CA-5182-4765-A258-F9B095E996DB}" type="pres">
      <dgm:prSet presAssocID="{E5BDB36D-DEB0-463F-9ADA-E3ED64C5C9F3}" presName="bgRect" presStyleLbl="bgShp" presStyleIdx="0" presStyleCnt="4"/>
      <dgm:spPr/>
    </dgm:pt>
    <dgm:pt modelId="{9D340277-937F-4323-BC3B-B0F7BB340D1F}" type="pres">
      <dgm:prSet presAssocID="{E5BDB36D-DEB0-463F-9ADA-E3ED64C5C9F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0C00F6C9-4372-4DEA-B980-35CC4EAE6496}" type="pres">
      <dgm:prSet presAssocID="{E5BDB36D-DEB0-463F-9ADA-E3ED64C5C9F3}" presName="spaceRect" presStyleCnt="0"/>
      <dgm:spPr/>
    </dgm:pt>
    <dgm:pt modelId="{B79733B0-0965-443F-8B4F-9AAF8860A5FA}" type="pres">
      <dgm:prSet presAssocID="{E5BDB36D-DEB0-463F-9ADA-E3ED64C5C9F3}" presName="parTx" presStyleLbl="revTx" presStyleIdx="0" presStyleCnt="4">
        <dgm:presLayoutVars>
          <dgm:chMax val="0"/>
          <dgm:chPref val="0"/>
        </dgm:presLayoutVars>
      </dgm:prSet>
      <dgm:spPr/>
    </dgm:pt>
    <dgm:pt modelId="{1BFDE401-5D4E-44C2-9A73-D40D679B325E}" type="pres">
      <dgm:prSet presAssocID="{757225E2-B8DE-4B39-BCDF-7A95BE712176}" presName="sibTrans" presStyleCnt="0"/>
      <dgm:spPr/>
    </dgm:pt>
    <dgm:pt modelId="{732AFCFA-42A1-4981-BC54-E3B950E248E1}" type="pres">
      <dgm:prSet presAssocID="{11DBE2EE-E5D8-48C2-BE17-4C9C4A4AB9FB}" presName="compNode" presStyleCnt="0"/>
      <dgm:spPr/>
    </dgm:pt>
    <dgm:pt modelId="{45C56684-53BB-4B30-BE5C-F379DC179879}" type="pres">
      <dgm:prSet presAssocID="{11DBE2EE-E5D8-48C2-BE17-4C9C4A4AB9FB}" presName="bgRect" presStyleLbl="bgShp" presStyleIdx="1" presStyleCnt="4"/>
      <dgm:spPr/>
    </dgm:pt>
    <dgm:pt modelId="{606166E5-66BC-4EE2-ADBC-CBEFB8C69ACD}" type="pres">
      <dgm:prSet presAssocID="{11DBE2EE-E5D8-48C2-BE17-4C9C4A4AB9F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5C0A5347-86E6-4C7F-82E5-E11F3FC687FD}" type="pres">
      <dgm:prSet presAssocID="{11DBE2EE-E5D8-48C2-BE17-4C9C4A4AB9FB}" presName="spaceRect" presStyleCnt="0"/>
      <dgm:spPr/>
    </dgm:pt>
    <dgm:pt modelId="{969B5740-CA3A-4926-B14A-223D6D90AA20}" type="pres">
      <dgm:prSet presAssocID="{11DBE2EE-E5D8-48C2-BE17-4C9C4A4AB9FB}" presName="parTx" presStyleLbl="revTx" presStyleIdx="1" presStyleCnt="4">
        <dgm:presLayoutVars>
          <dgm:chMax val="0"/>
          <dgm:chPref val="0"/>
        </dgm:presLayoutVars>
      </dgm:prSet>
      <dgm:spPr/>
    </dgm:pt>
    <dgm:pt modelId="{14BBCDA1-C7B9-40D4-9C47-F79BC1727977}" type="pres">
      <dgm:prSet presAssocID="{516E7A4F-9D3E-4C93-AA74-955C3D9462E7}" presName="sibTrans" presStyleCnt="0"/>
      <dgm:spPr/>
    </dgm:pt>
    <dgm:pt modelId="{DEAE1100-E62D-4EB3-B2D4-597EB6DD45F1}" type="pres">
      <dgm:prSet presAssocID="{C102D852-6D53-423E-B59F-9F631151AB5C}" presName="compNode" presStyleCnt="0"/>
      <dgm:spPr/>
    </dgm:pt>
    <dgm:pt modelId="{7B90648F-A550-4D5A-9FE4-D08AFABA4AFA}" type="pres">
      <dgm:prSet presAssocID="{C102D852-6D53-423E-B59F-9F631151AB5C}" presName="bgRect" presStyleLbl="bgShp" presStyleIdx="2" presStyleCnt="4"/>
      <dgm:spPr/>
    </dgm:pt>
    <dgm:pt modelId="{D068802C-FAF6-45CC-B290-4A90E9C4CF48}" type="pres">
      <dgm:prSet presAssocID="{C102D852-6D53-423E-B59F-9F631151AB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A7A23966-6328-46C0-84C9-5C85055EBD34}" type="pres">
      <dgm:prSet presAssocID="{C102D852-6D53-423E-B59F-9F631151AB5C}" presName="spaceRect" presStyleCnt="0"/>
      <dgm:spPr/>
    </dgm:pt>
    <dgm:pt modelId="{5A1E008F-8BB8-40BE-8C6C-BD77ACA7127D}" type="pres">
      <dgm:prSet presAssocID="{C102D852-6D53-423E-B59F-9F631151AB5C}" presName="parTx" presStyleLbl="revTx" presStyleIdx="2" presStyleCnt="4">
        <dgm:presLayoutVars>
          <dgm:chMax val="0"/>
          <dgm:chPref val="0"/>
        </dgm:presLayoutVars>
      </dgm:prSet>
      <dgm:spPr/>
    </dgm:pt>
    <dgm:pt modelId="{6B13025A-DB64-482A-BA95-7F099F1E227E}" type="pres">
      <dgm:prSet presAssocID="{CD6087FE-AE2D-4D40-B626-8CD30E3008A7}" presName="sibTrans" presStyleCnt="0"/>
      <dgm:spPr/>
    </dgm:pt>
    <dgm:pt modelId="{6D124B35-14F5-4DBC-B885-1FB738672B44}" type="pres">
      <dgm:prSet presAssocID="{1C6F6D15-5F5A-4158-9DB6-38CB34C67D54}" presName="compNode" presStyleCnt="0"/>
      <dgm:spPr/>
    </dgm:pt>
    <dgm:pt modelId="{60DE53C4-B3F0-4434-B20D-589A6FB621E0}" type="pres">
      <dgm:prSet presAssocID="{1C6F6D15-5F5A-4158-9DB6-38CB34C67D54}" presName="bgRect" presStyleLbl="bgShp" presStyleIdx="3" presStyleCnt="4"/>
      <dgm:spPr/>
    </dgm:pt>
    <dgm:pt modelId="{83F4F165-BC8F-46AD-979C-46D77B9E93BB}" type="pres">
      <dgm:prSet presAssocID="{1C6F6D15-5F5A-4158-9DB6-38CB34C67D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79553271-A57D-49A3-BA9D-D6310D3BD3E7}" type="pres">
      <dgm:prSet presAssocID="{1C6F6D15-5F5A-4158-9DB6-38CB34C67D54}" presName="spaceRect" presStyleCnt="0"/>
      <dgm:spPr/>
    </dgm:pt>
    <dgm:pt modelId="{2718D67F-00A5-40E1-AD67-6F9B02610A30}" type="pres">
      <dgm:prSet presAssocID="{1C6F6D15-5F5A-4158-9DB6-38CB34C67D54}" presName="parTx" presStyleLbl="revTx" presStyleIdx="3" presStyleCnt="4">
        <dgm:presLayoutVars>
          <dgm:chMax val="0"/>
          <dgm:chPref val="0"/>
        </dgm:presLayoutVars>
      </dgm:prSet>
      <dgm:spPr/>
    </dgm:pt>
  </dgm:ptLst>
  <dgm:cxnLst>
    <dgm:cxn modelId="{63C87200-A666-4DDD-8DED-3359B6CC55F2}" type="presOf" srcId="{C102D852-6D53-423E-B59F-9F631151AB5C}" destId="{5A1E008F-8BB8-40BE-8C6C-BD77ACA7127D}" srcOrd="0" destOrd="0" presId="urn:microsoft.com/office/officeart/2018/2/layout/IconVerticalSolidList"/>
    <dgm:cxn modelId="{FDCE3019-D98C-4BBE-98F3-05BFCDF397E9}" srcId="{F5BC2775-2CAE-4E86-A669-BB9AC427E4AE}" destId="{E5BDB36D-DEB0-463F-9ADA-E3ED64C5C9F3}" srcOrd="0" destOrd="0" parTransId="{F586659C-0741-4DED-8A15-F1E3B3E5ABB7}" sibTransId="{757225E2-B8DE-4B39-BCDF-7A95BE712176}"/>
    <dgm:cxn modelId="{75165842-BD3B-4B63-8950-30FD1EE0A3E8}" srcId="{F5BC2775-2CAE-4E86-A669-BB9AC427E4AE}" destId="{11DBE2EE-E5D8-48C2-BE17-4C9C4A4AB9FB}" srcOrd="1" destOrd="0" parTransId="{469FBFFE-2243-4F1A-8A46-F7AA630721A6}" sibTransId="{516E7A4F-9D3E-4C93-AA74-955C3D9462E7}"/>
    <dgm:cxn modelId="{3A759B7E-F432-4ECD-9C41-13F459454D20}" type="presOf" srcId="{F5BC2775-2CAE-4E86-A669-BB9AC427E4AE}" destId="{79E075AB-2327-4C0F-AFC9-996098C9DB3F}" srcOrd="0" destOrd="0" presId="urn:microsoft.com/office/officeart/2018/2/layout/IconVerticalSolidList"/>
    <dgm:cxn modelId="{431EE391-5B3E-4AA1-91DE-92FE502771E4}" srcId="{F5BC2775-2CAE-4E86-A669-BB9AC427E4AE}" destId="{1C6F6D15-5F5A-4158-9DB6-38CB34C67D54}" srcOrd="3" destOrd="0" parTransId="{A3298F99-B249-40BF-8422-0D928800EBA9}" sibTransId="{55F0FD47-7A73-4BD4-BD36-C08437DA0C2C}"/>
    <dgm:cxn modelId="{C88148C2-8545-4E06-9D7B-73A33ECCA7D0}" type="presOf" srcId="{E5BDB36D-DEB0-463F-9ADA-E3ED64C5C9F3}" destId="{B79733B0-0965-443F-8B4F-9AAF8860A5FA}" srcOrd="0" destOrd="0" presId="urn:microsoft.com/office/officeart/2018/2/layout/IconVerticalSolidList"/>
    <dgm:cxn modelId="{D1A9B1D3-CB40-4C0A-A635-01D21BCE15EF}" srcId="{F5BC2775-2CAE-4E86-A669-BB9AC427E4AE}" destId="{C102D852-6D53-423E-B59F-9F631151AB5C}" srcOrd="2" destOrd="0" parTransId="{FDE9631D-991C-4328-9DCD-1E3895D1EC0C}" sibTransId="{CD6087FE-AE2D-4D40-B626-8CD30E3008A7}"/>
    <dgm:cxn modelId="{61DF27DE-DAD5-4F0D-8004-F8A6BCE12222}" type="presOf" srcId="{11DBE2EE-E5D8-48C2-BE17-4C9C4A4AB9FB}" destId="{969B5740-CA3A-4926-B14A-223D6D90AA20}" srcOrd="0" destOrd="0" presId="urn:microsoft.com/office/officeart/2018/2/layout/IconVerticalSolidList"/>
    <dgm:cxn modelId="{B98096E5-FC6D-4EEE-82E0-53669BE8B1CA}" type="presOf" srcId="{1C6F6D15-5F5A-4158-9DB6-38CB34C67D54}" destId="{2718D67F-00A5-40E1-AD67-6F9B02610A30}" srcOrd="0" destOrd="0" presId="urn:microsoft.com/office/officeart/2018/2/layout/IconVerticalSolidList"/>
    <dgm:cxn modelId="{EE3DB3D3-0663-4DE6-98E3-D5D72541C07F}" type="presParOf" srcId="{79E075AB-2327-4C0F-AFC9-996098C9DB3F}" destId="{B315B7AC-D825-4FAD-BAFB-3FA20866080F}" srcOrd="0" destOrd="0" presId="urn:microsoft.com/office/officeart/2018/2/layout/IconVerticalSolidList"/>
    <dgm:cxn modelId="{FB930695-8931-4176-848D-426B01F186FF}" type="presParOf" srcId="{B315B7AC-D825-4FAD-BAFB-3FA20866080F}" destId="{F5DC58CA-5182-4765-A258-F9B095E996DB}" srcOrd="0" destOrd="0" presId="urn:microsoft.com/office/officeart/2018/2/layout/IconVerticalSolidList"/>
    <dgm:cxn modelId="{9303572C-3EBE-4894-82FC-C997E8F4E7E1}" type="presParOf" srcId="{B315B7AC-D825-4FAD-BAFB-3FA20866080F}" destId="{9D340277-937F-4323-BC3B-B0F7BB340D1F}" srcOrd="1" destOrd="0" presId="urn:microsoft.com/office/officeart/2018/2/layout/IconVerticalSolidList"/>
    <dgm:cxn modelId="{6BDDF5C3-D7D4-4739-A5B5-540A76B38DF6}" type="presParOf" srcId="{B315B7AC-D825-4FAD-BAFB-3FA20866080F}" destId="{0C00F6C9-4372-4DEA-B980-35CC4EAE6496}" srcOrd="2" destOrd="0" presId="urn:microsoft.com/office/officeart/2018/2/layout/IconVerticalSolidList"/>
    <dgm:cxn modelId="{E5FD3B89-D66B-41EB-A6A4-A70A07655FF9}" type="presParOf" srcId="{B315B7AC-D825-4FAD-BAFB-3FA20866080F}" destId="{B79733B0-0965-443F-8B4F-9AAF8860A5FA}" srcOrd="3" destOrd="0" presId="urn:microsoft.com/office/officeart/2018/2/layout/IconVerticalSolidList"/>
    <dgm:cxn modelId="{0FA4F001-5BF3-4D51-A523-A168E662E8BA}" type="presParOf" srcId="{79E075AB-2327-4C0F-AFC9-996098C9DB3F}" destId="{1BFDE401-5D4E-44C2-9A73-D40D679B325E}" srcOrd="1" destOrd="0" presId="urn:microsoft.com/office/officeart/2018/2/layout/IconVerticalSolidList"/>
    <dgm:cxn modelId="{B9584A76-E53A-4650-A5CE-5A556541D32A}" type="presParOf" srcId="{79E075AB-2327-4C0F-AFC9-996098C9DB3F}" destId="{732AFCFA-42A1-4981-BC54-E3B950E248E1}" srcOrd="2" destOrd="0" presId="urn:microsoft.com/office/officeart/2018/2/layout/IconVerticalSolidList"/>
    <dgm:cxn modelId="{B573F35C-996F-4107-8425-D1C8CE22CB8B}" type="presParOf" srcId="{732AFCFA-42A1-4981-BC54-E3B950E248E1}" destId="{45C56684-53BB-4B30-BE5C-F379DC179879}" srcOrd="0" destOrd="0" presId="urn:microsoft.com/office/officeart/2018/2/layout/IconVerticalSolidList"/>
    <dgm:cxn modelId="{CDD24E97-367E-4768-8A06-15919FDC88DE}" type="presParOf" srcId="{732AFCFA-42A1-4981-BC54-E3B950E248E1}" destId="{606166E5-66BC-4EE2-ADBC-CBEFB8C69ACD}" srcOrd="1" destOrd="0" presId="urn:microsoft.com/office/officeart/2018/2/layout/IconVerticalSolidList"/>
    <dgm:cxn modelId="{F4BEF731-5F41-4F33-AF95-C0B2F96F3F34}" type="presParOf" srcId="{732AFCFA-42A1-4981-BC54-E3B950E248E1}" destId="{5C0A5347-86E6-4C7F-82E5-E11F3FC687FD}" srcOrd="2" destOrd="0" presId="urn:microsoft.com/office/officeart/2018/2/layout/IconVerticalSolidList"/>
    <dgm:cxn modelId="{3CE094AD-659F-410A-8966-35C8898C7CED}" type="presParOf" srcId="{732AFCFA-42A1-4981-BC54-E3B950E248E1}" destId="{969B5740-CA3A-4926-B14A-223D6D90AA20}" srcOrd="3" destOrd="0" presId="urn:microsoft.com/office/officeart/2018/2/layout/IconVerticalSolidList"/>
    <dgm:cxn modelId="{35DE0E87-DCD5-43E7-8578-650DFA110AE2}" type="presParOf" srcId="{79E075AB-2327-4C0F-AFC9-996098C9DB3F}" destId="{14BBCDA1-C7B9-40D4-9C47-F79BC1727977}" srcOrd="3" destOrd="0" presId="urn:microsoft.com/office/officeart/2018/2/layout/IconVerticalSolidList"/>
    <dgm:cxn modelId="{A1911E02-9DBA-46D3-8D22-622A7C5121AD}" type="presParOf" srcId="{79E075AB-2327-4C0F-AFC9-996098C9DB3F}" destId="{DEAE1100-E62D-4EB3-B2D4-597EB6DD45F1}" srcOrd="4" destOrd="0" presId="urn:microsoft.com/office/officeart/2018/2/layout/IconVerticalSolidList"/>
    <dgm:cxn modelId="{3D910891-4378-41BA-8037-ED73858AC8AE}" type="presParOf" srcId="{DEAE1100-E62D-4EB3-B2D4-597EB6DD45F1}" destId="{7B90648F-A550-4D5A-9FE4-D08AFABA4AFA}" srcOrd="0" destOrd="0" presId="urn:microsoft.com/office/officeart/2018/2/layout/IconVerticalSolidList"/>
    <dgm:cxn modelId="{6ED2A547-4EF7-47DD-A824-6182432A2DB7}" type="presParOf" srcId="{DEAE1100-E62D-4EB3-B2D4-597EB6DD45F1}" destId="{D068802C-FAF6-45CC-B290-4A90E9C4CF48}" srcOrd="1" destOrd="0" presId="urn:microsoft.com/office/officeart/2018/2/layout/IconVerticalSolidList"/>
    <dgm:cxn modelId="{2400300F-769F-43EE-9DDE-9CBC5E21861A}" type="presParOf" srcId="{DEAE1100-E62D-4EB3-B2D4-597EB6DD45F1}" destId="{A7A23966-6328-46C0-84C9-5C85055EBD34}" srcOrd="2" destOrd="0" presId="urn:microsoft.com/office/officeart/2018/2/layout/IconVerticalSolidList"/>
    <dgm:cxn modelId="{4229172E-52FB-43D8-9901-74D0E5D0800E}" type="presParOf" srcId="{DEAE1100-E62D-4EB3-B2D4-597EB6DD45F1}" destId="{5A1E008F-8BB8-40BE-8C6C-BD77ACA7127D}" srcOrd="3" destOrd="0" presId="urn:microsoft.com/office/officeart/2018/2/layout/IconVerticalSolidList"/>
    <dgm:cxn modelId="{333DA0DD-97DB-47FE-87B5-F76DC91D6AFE}" type="presParOf" srcId="{79E075AB-2327-4C0F-AFC9-996098C9DB3F}" destId="{6B13025A-DB64-482A-BA95-7F099F1E227E}" srcOrd="5" destOrd="0" presId="urn:microsoft.com/office/officeart/2018/2/layout/IconVerticalSolidList"/>
    <dgm:cxn modelId="{724004C6-DCA2-4181-81A5-1B54EEF5F30B}" type="presParOf" srcId="{79E075AB-2327-4C0F-AFC9-996098C9DB3F}" destId="{6D124B35-14F5-4DBC-B885-1FB738672B44}" srcOrd="6" destOrd="0" presId="urn:microsoft.com/office/officeart/2018/2/layout/IconVerticalSolidList"/>
    <dgm:cxn modelId="{9B2DEF12-C626-4E87-8A67-257337DC8A5C}" type="presParOf" srcId="{6D124B35-14F5-4DBC-B885-1FB738672B44}" destId="{60DE53C4-B3F0-4434-B20D-589A6FB621E0}" srcOrd="0" destOrd="0" presId="urn:microsoft.com/office/officeart/2018/2/layout/IconVerticalSolidList"/>
    <dgm:cxn modelId="{947B5783-A66C-4793-92C9-03DBC76B8548}" type="presParOf" srcId="{6D124B35-14F5-4DBC-B885-1FB738672B44}" destId="{83F4F165-BC8F-46AD-979C-46D77B9E93BB}" srcOrd="1" destOrd="0" presId="urn:microsoft.com/office/officeart/2018/2/layout/IconVerticalSolidList"/>
    <dgm:cxn modelId="{9DCEC767-1146-413E-953B-DA77872BE6A1}" type="presParOf" srcId="{6D124B35-14F5-4DBC-B885-1FB738672B44}" destId="{79553271-A57D-49A3-BA9D-D6310D3BD3E7}" srcOrd="2" destOrd="0" presId="urn:microsoft.com/office/officeart/2018/2/layout/IconVerticalSolidList"/>
    <dgm:cxn modelId="{52DB947C-4923-496D-BD11-23E6454D1073}" type="presParOf" srcId="{6D124B35-14F5-4DBC-B885-1FB738672B44}" destId="{2718D67F-00A5-40E1-AD67-6F9B02610A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BB9ECE-A702-454D-ACE4-4016ECCFD4FD}"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C0A950C0-FC84-4D7C-A5B0-45C699A14CDA}">
      <dgm:prSet/>
      <dgm:spPr/>
      <dgm:t>
        <a:bodyPr/>
        <a:lstStyle/>
        <a:p>
          <a:r>
            <a:rPr lang="en-US"/>
            <a:t>Develop timeline for all the final will does</a:t>
          </a:r>
        </a:p>
      </dgm:t>
    </dgm:pt>
    <dgm:pt modelId="{12DEE73F-3131-4146-8AEA-F17C79094627}" type="parTrans" cxnId="{755E8565-3FB9-4854-A8CF-191FE2551790}">
      <dgm:prSet/>
      <dgm:spPr/>
      <dgm:t>
        <a:bodyPr/>
        <a:lstStyle/>
        <a:p>
          <a:endParaRPr lang="en-US"/>
        </a:p>
      </dgm:t>
    </dgm:pt>
    <dgm:pt modelId="{51BB05A8-E8F6-4D67-881C-99A932B987EB}" type="sibTrans" cxnId="{755E8565-3FB9-4854-A8CF-191FE2551790}">
      <dgm:prSet/>
      <dgm:spPr/>
      <dgm:t>
        <a:bodyPr/>
        <a:lstStyle/>
        <a:p>
          <a:endParaRPr lang="en-US"/>
        </a:p>
      </dgm:t>
    </dgm:pt>
    <dgm:pt modelId="{1520E71D-F0A8-4843-8E1C-4DB73E7F68AE}">
      <dgm:prSet/>
      <dgm:spPr/>
      <dgm:t>
        <a:bodyPr/>
        <a:lstStyle/>
        <a:p>
          <a:r>
            <a:rPr lang="en-US"/>
            <a:t>Plug them into the existing timeline of need to do</a:t>
          </a:r>
        </a:p>
      </dgm:t>
    </dgm:pt>
    <dgm:pt modelId="{42B9479C-F47B-4BFF-9AF3-F77ECA9EC829}" type="parTrans" cxnId="{02BA684A-9C82-4EBF-AE4A-886FA711F40C}">
      <dgm:prSet/>
      <dgm:spPr/>
      <dgm:t>
        <a:bodyPr/>
        <a:lstStyle/>
        <a:p>
          <a:endParaRPr lang="en-US"/>
        </a:p>
      </dgm:t>
    </dgm:pt>
    <dgm:pt modelId="{AB86AF0E-21CB-4498-8E16-E225C3AE458A}" type="sibTrans" cxnId="{02BA684A-9C82-4EBF-AE4A-886FA711F40C}">
      <dgm:prSet/>
      <dgm:spPr/>
      <dgm:t>
        <a:bodyPr/>
        <a:lstStyle/>
        <a:p>
          <a:endParaRPr lang="en-US"/>
        </a:p>
      </dgm:t>
    </dgm:pt>
    <dgm:pt modelId="{0C21A338-F227-4784-8273-40BBCF70F2AE}">
      <dgm:prSet/>
      <dgm:spPr/>
      <dgm:t>
        <a:bodyPr/>
        <a:lstStyle/>
        <a:p>
          <a:r>
            <a:rPr lang="en-US"/>
            <a:t>Commitments from individuals to take on duties</a:t>
          </a:r>
        </a:p>
      </dgm:t>
    </dgm:pt>
    <dgm:pt modelId="{BFBF6AFA-4EF1-4CA8-9E10-870D6AA239B0}" type="parTrans" cxnId="{EBFF55A1-8FAC-4A2D-9972-B635011614C1}">
      <dgm:prSet/>
      <dgm:spPr/>
      <dgm:t>
        <a:bodyPr/>
        <a:lstStyle/>
        <a:p>
          <a:endParaRPr lang="en-US"/>
        </a:p>
      </dgm:t>
    </dgm:pt>
    <dgm:pt modelId="{F31D984F-F2E6-44A2-83A1-BFE66000F92E}" type="sibTrans" cxnId="{EBFF55A1-8FAC-4A2D-9972-B635011614C1}">
      <dgm:prSet/>
      <dgm:spPr/>
      <dgm:t>
        <a:bodyPr/>
        <a:lstStyle/>
        <a:p>
          <a:endParaRPr lang="en-US"/>
        </a:p>
      </dgm:t>
    </dgm:pt>
    <dgm:pt modelId="{8810E7F0-04BB-4F7C-B807-C041661C2CFD}">
      <dgm:prSet/>
      <dgm:spPr/>
      <dgm:t>
        <a:bodyPr/>
        <a:lstStyle/>
        <a:p>
          <a:r>
            <a:rPr lang="en-US"/>
            <a:t>Reminder of duties outlines in bylaws</a:t>
          </a:r>
        </a:p>
      </dgm:t>
    </dgm:pt>
    <dgm:pt modelId="{8750D5E2-3431-49EE-B8C9-80D23EE29C5B}" type="parTrans" cxnId="{0899858F-AD81-4A25-9BB2-82E31CFC2105}">
      <dgm:prSet/>
      <dgm:spPr/>
      <dgm:t>
        <a:bodyPr/>
        <a:lstStyle/>
        <a:p>
          <a:endParaRPr lang="en-US"/>
        </a:p>
      </dgm:t>
    </dgm:pt>
    <dgm:pt modelId="{26675229-3445-422C-B64C-21A0C63F0F1F}" type="sibTrans" cxnId="{0899858F-AD81-4A25-9BB2-82E31CFC2105}">
      <dgm:prSet/>
      <dgm:spPr/>
      <dgm:t>
        <a:bodyPr/>
        <a:lstStyle/>
        <a:p>
          <a:endParaRPr lang="en-US"/>
        </a:p>
      </dgm:t>
    </dgm:pt>
    <dgm:pt modelId="{DCD5E22D-17B4-44E3-B398-8610695DAD31}" type="pres">
      <dgm:prSet presAssocID="{6ABB9ECE-A702-454D-ACE4-4016ECCFD4FD}" presName="root" presStyleCnt="0">
        <dgm:presLayoutVars>
          <dgm:dir/>
          <dgm:resizeHandles val="exact"/>
        </dgm:presLayoutVars>
      </dgm:prSet>
      <dgm:spPr/>
    </dgm:pt>
    <dgm:pt modelId="{CF6F2E19-684C-4A50-A9DE-82FD33F46043}" type="pres">
      <dgm:prSet presAssocID="{C0A950C0-FC84-4D7C-A5B0-45C699A14CDA}" presName="compNode" presStyleCnt="0"/>
      <dgm:spPr/>
    </dgm:pt>
    <dgm:pt modelId="{C4AB998F-68B4-4FE0-8CB2-6D013C240F54}" type="pres">
      <dgm:prSet presAssocID="{C0A950C0-FC84-4D7C-A5B0-45C699A14CDA}" presName="bgRect" presStyleLbl="bgShp" presStyleIdx="0" presStyleCnt="4"/>
      <dgm:spPr/>
    </dgm:pt>
    <dgm:pt modelId="{AF5FAC8C-31CE-4E9E-B421-624C34117053}" type="pres">
      <dgm:prSet presAssocID="{C0A950C0-FC84-4D7C-A5B0-45C699A14CD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F407FCC7-0529-438E-9B12-D55549DE4F42}" type="pres">
      <dgm:prSet presAssocID="{C0A950C0-FC84-4D7C-A5B0-45C699A14CDA}" presName="spaceRect" presStyleCnt="0"/>
      <dgm:spPr/>
    </dgm:pt>
    <dgm:pt modelId="{773BDDD3-1DF8-4F5D-8C6B-C4AA71898188}" type="pres">
      <dgm:prSet presAssocID="{C0A950C0-FC84-4D7C-A5B0-45C699A14CDA}" presName="parTx" presStyleLbl="revTx" presStyleIdx="0" presStyleCnt="4">
        <dgm:presLayoutVars>
          <dgm:chMax val="0"/>
          <dgm:chPref val="0"/>
        </dgm:presLayoutVars>
      </dgm:prSet>
      <dgm:spPr/>
    </dgm:pt>
    <dgm:pt modelId="{6728C20F-3B36-4779-8873-7B1722FDE05A}" type="pres">
      <dgm:prSet presAssocID="{51BB05A8-E8F6-4D67-881C-99A932B987EB}" presName="sibTrans" presStyleCnt="0"/>
      <dgm:spPr/>
    </dgm:pt>
    <dgm:pt modelId="{ABC37D2E-9AC0-41F9-8B27-7BD0AA2FEE71}" type="pres">
      <dgm:prSet presAssocID="{1520E71D-F0A8-4843-8E1C-4DB73E7F68AE}" presName="compNode" presStyleCnt="0"/>
      <dgm:spPr/>
    </dgm:pt>
    <dgm:pt modelId="{9DCECF71-9CCE-41F6-BD87-9BBEDE9927E9}" type="pres">
      <dgm:prSet presAssocID="{1520E71D-F0A8-4843-8E1C-4DB73E7F68AE}" presName="bgRect" presStyleLbl="bgShp" presStyleIdx="1" presStyleCnt="4"/>
      <dgm:spPr/>
    </dgm:pt>
    <dgm:pt modelId="{9AE9D8AC-4610-4AB9-B4DE-720A9BE8AC4A}" type="pres">
      <dgm:prSet presAssocID="{1520E71D-F0A8-4843-8E1C-4DB73E7F68A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9261B10-496A-4989-B8B8-5FF2E574016F}" type="pres">
      <dgm:prSet presAssocID="{1520E71D-F0A8-4843-8E1C-4DB73E7F68AE}" presName="spaceRect" presStyleCnt="0"/>
      <dgm:spPr/>
    </dgm:pt>
    <dgm:pt modelId="{41B2032D-7378-4A07-AE75-BE82EBEE8676}" type="pres">
      <dgm:prSet presAssocID="{1520E71D-F0A8-4843-8E1C-4DB73E7F68AE}" presName="parTx" presStyleLbl="revTx" presStyleIdx="1" presStyleCnt="4">
        <dgm:presLayoutVars>
          <dgm:chMax val="0"/>
          <dgm:chPref val="0"/>
        </dgm:presLayoutVars>
      </dgm:prSet>
      <dgm:spPr/>
    </dgm:pt>
    <dgm:pt modelId="{E152B756-60FD-40DE-BD79-CFAFE06F3D81}" type="pres">
      <dgm:prSet presAssocID="{AB86AF0E-21CB-4498-8E16-E225C3AE458A}" presName="sibTrans" presStyleCnt="0"/>
      <dgm:spPr/>
    </dgm:pt>
    <dgm:pt modelId="{92603A9F-A7FB-4171-A554-7765CBDBA660}" type="pres">
      <dgm:prSet presAssocID="{0C21A338-F227-4784-8273-40BBCF70F2AE}" presName="compNode" presStyleCnt="0"/>
      <dgm:spPr/>
    </dgm:pt>
    <dgm:pt modelId="{AD4D56E7-68C3-46B5-AA0F-B01B0CE8B23C}" type="pres">
      <dgm:prSet presAssocID="{0C21A338-F227-4784-8273-40BBCF70F2AE}" presName="bgRect" presStyleLbl="bgShp" presStyleIdx="2" presStyleCnt="4"/>
      <dgm:spPr/>
    </dgm:pt>
    <dgm:pt modelId="{3EE7A373-9646-4ED5-9A6A-A7063BD4A7AE}" type="pres">
      <dgm:prSet presAssocID="{0C21A338-F227-4784-8273-40BBCF70F2A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4209CA92-96D9-48EC-A1D8-25E1F834F32C}" type="pres">
      <dgm:prSet presAssocID="{0C21A338-F227-4784-8273-40BBCF70F2AE}" presName="spaceRect" presStyleCnt="0"/>
      <dgm:spPr/>
    </dgm:pt>
    <dgm:pt modelId="{05A9EE16-B05A-46DD-982C-9E84136CB758}" type="pres">
      <dgm:prSet presAssocID="{0C21A338-F227-4784-8273-40BBCF70F2AE}" presName="parTx" presStyleLbl="revTx" presStyleIdx="2" presStyleCnt="4">
        <dgm:presLayoutVars>
          <dgm:chMax val="0"/>
          <dgm:chPref val="0"/>
        </dgm:presLayoutVars>
      </dgm:prSet>
      <dgm:spPr/>
    </dgm:pt>
    <dgm:pt modelId="{F1E4EE5B-5558-42C8-9074-CE58C7112294}" type="pres">
      <dgm:prSet presAssocID="{F31D984F-F2E6-44A2-83A1-BFE66000F92E}" presName="sibTrans" presStyleCnt="0"/>
      <dgm:spPr/>
    </dgm:pt>
    <dgm:pt modelId="{68C31C89-D37E-4A4D-8EFC-FD06D6359A23}" type="pres">
      <dgm:prSet presAssocID="{8810E7F0-04BB-4F7C-B807-C041661C2CFD}" presName="compNode" presStyleCnt="0"/>
      <dgm:spPr/>
    </dgm:pt>
    <dgm:pt modelId="{E22D23D5-F6AD-40F9-BDE9-DD6729B4207E}" type="pres">
      <dgm:prSet presAssocID="{8810E7F0-04BB-4F7C-B807-C041661C2CFD}" presName="bgRect" presStyleLbl="bgShp" presStyleIdx="3" presStyleCnt="4"/>
      <dgm:spPr/>
    </dgm:pt>
    <dgm:pt modelId="{E67E4375-50D9-4589-A0B6-544DAB59B248}" type="pres">
      <dgm:prSet presAssocID="{8810E7F0-04BB-4F7C-B807-C041661C2CF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list"/>
        </a:ext>
      </dgm:extLst>
    </dgm:pt>
    <dgm:pt modelId="{878A0F52-7F9D-45EF-A22D-61CDE917D8A1}" type="pres">
      <dgm:prSet presAssocID="{8810E7F0-04BB-4F7C-B807-C041661C2CFD}" presName="spaceRect" presStyleCnt="0"/>
      <dgm:spPr/>
    </dgm:pt>
    <dgm:pt modelId="{BDFA6554-3AF6-4F3D-B079-8019B4A3F5CB}" type="pres">
      <dgm:prSet presAssocID="{8810E7F0-04BB-4F7C-B807-C041661C2CFD}" presName="parTx" presStyleLbl="revTx" presStyleIdx="3" presStyleCnt="4">
        <dgm:presLayoutVars>
          <dgm:chMax val="0"/>
          <dgm:chPref val="0"/>
        </dgm:presLayoutVars>
      </dgm:prSet>
      <dgm:spPr/>
    </dgm:pt>
  </dgm:ptLst>
  <dgm:cxnLst>
    <dgm:cxn modelId="{B4E5012A-BED8-4514-A933-80C8C0539A13}" type="presOf" srcId="{6ABB9ECE-A702-454D-ACE4-4016ECCFD4FD}" destId="{DCD5E22D-17B4-44E3-B398-8610695DAD31}" srcOrd="0" destOrd="0" presId="urn:microsoft.com/office/officeart/2018/2/layout/IconVerticalSolidList"/>
    <dgm:cxn modelId="{D0CA1D30-84ED-4477-A081-A4BDF578CB44}" type="presOf" srcId="{C0A950C0-FC84-4D7C-A5B0-45C699A14CDA}" destId="{773BDDD3-1DF8-4F5D-8C6B-C4AA71898188}" srcOrd="0" destOrd="0" presId="urn:microsoft.com/office/officeart/2018/2/layout/IconVerticalSolidList"/>
    <dgm:cxn modelId="{755E8565-3FB9-4854-A8CF-191FE2551790}" srcId="{6ABB9ECE-A702-454D-ACE4-4016ECCFD4FD}" destId="{C0A950C0-FC84-4D7C-A5B0-45C699A14CDA}" srcOrd="0" destOrd="0" parTransId="{12DEE73F-3131-4146-8AEA-F17C79094627}" sibTransId="{51BB05A8-E8F6-4D67-881C-99A932B987EB}"/>
    <dgm:cxn modelId="{02BA684A-9C82-4EBF-AE4A-886FA711F40C}" srcId="{6ABB9ECE-A702-454D-ACE4-4016ECCFD4FD}" destId="{1520E71D-F0A8-4843-8E1C-4DB73E7F68AE}" srcOrd="1" destOrd="0" parTransId="{42B9479C-F47B-4BFF-9AF3-F77ECA9EC829}" sibTransId="{AB86AF0E-21CB-4498-8E16-E225C3AE458A}"/>
    <dgm:cxn modelId="{29547D7B-0198-4BA1-B34A-ADC59F0DE99A}" type="presOf" srcId="{0C21A338-F227-4784-8273-40BBCF70F2AE}" destId="{05A9EE16-B05A-46DD-982C-9E84136CB758}" srcOrd="0" destOrd="0" presId="urn:microsoft.com/office/officeart/2018/2/layout/IconVerticalSolidList"/>
    <dgm:cxn modelId="{0899858F-AD81-4A25-9BB2-82E31CFC2105}" srcId="{6ABB9ECE-A702-454D-ACE4-4016ECCFD4FD}" destId="{8810E7F0-04BB-4F7C-B807-C041661C2CFD}" srcOrd="3" destOrd="0" parTransId="{8750D5E2-3431-49EE-B8C9-80D23EE29C5B}" sibTransId="{26675229-3445-422C-B64C-21A0C63F0F1F}"/>
    <dgm:cxn modelId="{EBFF55A1-8FAC-4A2D-9972-B635011614C1}" srcId="{6ABB9ECE-A702-454D-ACE4-4016ECCFD4FD}" destId="{0C21A338-F227-4784-8273-40BBCF70F2AE}" srcOrd="2" destOrd="0" parTransId="{BFBF6AFA-4EF1-4CA8-9E10-870D6AA239B0}" sibTransId="{F31D984F-F2E6-44A2-83A1-BFE66000F92E}"/>
    <dgm:cxn modelId="{38564DE1-2841-46C3-A5C8-E8E36D312D87}" type="presOf" srcId="{1520E71D-F0A8-4843-8E1C-4DB73E7F68AE}" destId="{41B2032D-7378-4A07-AE75-BE82EBEE8676}" srcOrd="0" destOrd="0" presId="urn:microsoft.com/office/officeart/2018/2/layout/IconVerticalSolidList"/>
    <dgm:cxn modelId="{1A657DE3-6867-44C8-9DCA-EDE8291A41A1}" type="presOf" srcId="{8810E7F0-04BB-4F7C-B807-C041661C2CFD}" destId="{BDFA6554-3AF6-4F3D-B079-8019B4A3F5CB}" srcOrd="0" destOrd="0" presId="urn:microsoft.com/office/officeart/2018/2/layout/IconVerticalSolidList"/>
    <dgm:cxn modelId="{BD4A2AC1-E539-4021-AAA0-F1067D634A05}" type="presParOf" srcId="{DCD5E22D-17B4-44E3-B398-8610695DAD31}" destId="{CF6F2E19-684C-4A50-A9DE-82FD33F46043}" srcOrd="0" destOrd="0" presId="urn:microsoft.com/office/officeart/2018/2/layout/IconVerticalSolidList"/>
    <dgm:cxn modelId="{12A75F6D-90BA-40FA-9C01-26BDA8D126D2}" type="presParOf" srcId="{CF6F2E19-684C-4A50-A9DE-82FD33F46043}" destId="{C4AB998F-68B4-4FE0-8CB2-6D013C240F54}" srcOrd="0" destOrd="0" presId="urn:microsoft.com/office/officeart/2018/2/layout/IconVerticalSolidList"/>
    <dgm:cxn modelId="{A97BBBC4-FA36-484F-9564-0F8D8ED14FE1}" type="presParOf" srcId="{CF6F2E19-684C-4A50-A9DE-82FD33F46043}" destId="{AF5FAC8C-31CE-4E9E-B421-624C34117053}" srcOrd="1" destOrd="0" presId="urn:microsoft.com/office/officeart/2018/2/layout/IconVerticalSolidList"/>
    <dgm:cxn modelId="{BE613332-8105-4E69-B1EF-40F04875029D}" type="presParOf" srcId="{CF6F2E19-684C-4A50-A9DE-82FD33F46043}" destId="{F407FCC7-0529-438E-9B12-D55549DE4F42}" srcOrd="2" destOrd="0" presId="urn:microsoft.com/office/officeart/2018/2/layout/IconVerticalSolidList"/>
    <dgm:cxn modelId="{9440AA80-A30F-4BD2-985E-DC2F665615DB}" type="presParOf" srcId="{CF6F2E19-684C-4A50-A9DE-82FD33F46043}" destId="{773BDDD3-1DF8-4F5D-8C6B-C4AA71898188}" srcOrd="3" destOrd="0" presId="urn:microsoft.com/office/officeart/2018/2/layout/IconVerticalSolidList"/>
    <dgm:cxn modelId="{EC771CBD-5911-472E-B395-DE80276B51D1}" type="presParOf" srcId="{DCD5E22D-17B4-44E3-B398-8610695DAD31}" destId="{6728C20F-3B36-4779-8873-7B1722FDE05A}" srcOrd="1" destOrd="0" presId="urn:microsoft.com/office/officeart/2018/2/layout/IconVerticalSolidList"/>
    <dgm:cxn modelId="{FEB75695-E579-4FD7-A81E-1013248AAAFC}" type="presParOf" srcId="{DCD5E22D-17B4-44E3-B398-8610695DAD31}" destId="{ABC37D2E-9AC0-41F9-8B27-7BD0AA2FEE71}" srcOrd="2" destOrd="0" presId="urn:microsoft.com/office/officeart/2018/2/layout/IconVerticalSolidList"/>
    <dgm:cxn modelId="{AD08ACDF-9A6D-4B91-8350-63958441920D}" type="presParOf" srcId="{ABC37D2E-9AC0-41F9-8B27-7BD0AA2FEE71}" destId="{9DCECF71-9CCE-41F6-BD87-9BBEDE9927E9}" srcOrd="0" destOrd="0" presId="urn:microsoft.com/office/officeart/2018/2/layout/IconVerticalSolidList"/>
    <dgm:cxn modelId="{4F397940-9CB9-484D-AA2F-6FBC9FB57276}" type="presParOf" srcId="{ABC37D2E-9AC0-41F9-8B27-7BD0AA2FEE71}" destId="{9AE9D8AC-4610-4AB9-B4DE-720A9BE8AC4A}" srcOrd="1" destOrd="0" presId="urn:microsoft.com/office/officeart/2018/2/layout/IconVerticalSolidList"/>
    <dgm:cxn modelId="{DBAF90B5-09D1-4FCE-BE5C-1199A4628B68}" type="presParOf" srcId="{ABC37D2E-9AC0-41F9-8B27-7BD0AA2FEE71}" destId="{D9261B10-496A-4989-B8B8-5FF2E574016F}" srcOrd="2" destOrd="0" presId="urn:microsoft.com/office/officeart/2018/2/layout/IconVerticalSolidList"/>
    <dgm:cxn modelId="{FC95979D-FEB4-4E29-A29E-1085A5DC7127}" type="presParOf" srcId="{ABC37D2E-9AC0-41F9-8B27-7BD0AA2FEE71}" destId="{41B2032D-7378-4A07-AE75-BE82EBEE8676}" srcOrd="3" destOrd="0" presId="urn:microsoft.com/office/officeart/2018/2/layout/IconVerticalSolidList"/>
    <dgm:cxn modelId="{C67EF6A0-1850-4196-A657-B258FA32184F}" type="presParOf" srcId="{DCD5E22D-17B4-44E3-B398-8610695DAD31}" destId="{E152B756-60FD-40DE-BD79-CFAFE06F3D81}" srcOrd="3" destOrd="0" presId="urn:microsoft.com/office/officeart/2018/2/layout/IconVerticalSolidList"/>
    <dgm:cxn modelId="{3906F93C-F7D1-47C9-AB45-EF8223ABFF90}" type="presParOf" srcId="{DCD5E22D-17B4-44E3-B398-8610695DAD31}" destId="{92603A9F-A7FB-4171-A554-7765CBDBA660}" srcOrd="4" destOrd="0" presId="urn:microsoft.com/office/officeart/2018/2/layout/IconVerticalSolidList"/>
    <dgm:cxn modelId="{8C616586-D7CF-4ABB-8A09-B3450884E822}" type="presParOf" srcId="{92603A9F-A7FB-4171-A554-7765CBDBA660}" destId="{AD4D56E7-68C3-46B5-AA0F-B01B0CE8B23C}" srcOrd="0" destOrd="0" presId="urn:microsoft.com/office/officeart/2018/2/layout/IconVerticalSolidList"/>
    <dgm:cxn modelId="{F41132E6-C21F-4E44-BD70-2304BDDB8C0B}" type="presParOf" srcId="{92603A9F-A7FB-4171-A554-7765CBDBA660}" destId="{3EE7A373-9646-4ED5-9A6A-A7063BD4A7AE}" srcOrd="1" destOrd="0" presId="urn:microsoft.com/office/officeart/2018/2/layout/IconVerticalSolidList"/>
    <dgm:cxn modelId="{F170BA34-DAD7-493E-9686-C05E15C240E1}" type="presParOf" srcId="{92603A9F-A7FB-4171-A554-7765CBDBA660}" destId="{4209CA92-96D9-48EC-A1D8-25E1F834F32C}" srcOrd="2" destOrd="0" presId="urn:microsoft.com/office/officeart/2018/2/layout/IconVerticalSolidList"/>
    <dgm:cxn modelId="{71D53858-F650-41CE-B37D-04E4B38F0255}" type="presParOf" srcId="{92603A9F-A7FB-4171-A554-7765CBDBA660}" destId="{05A9EE16-B05A-46DD-982C-9E84136CB758}" srcOrd="3" destOrd="0" presId="urn:microsoft.com/office/officeart/2018/2/layout/IconVerticalSolidList"/>
    <dgm:cxn modelId="{72F0B191-BB8A-45AD-AFB2-2C90DD07F9F1}" type="presParOf" srcId="{DCD5E22D-17B4-44E3-B398-8610695DAD31}" destId="{F1E4EE5B-5558-42C8-9074-CE58C7112294}" srcOrd="5" destOrd="0" presId="urn:microsoft.com/office/officeart/2018/2/layout/IconVerticalSolidList"/>
    <dgm:cxn modelId="{0E276B57-DE72-439F-80B8-6D1FA6C96D0A}" type="presParOf" srcId="{DCD5E22D-17B4-44E3-B398-8610695DAD31}" destId="{68C31C89-D37E-4A4D-8EFC-FD06D6359A23}" srcOrd="6" destOrd="0" presId="urn:microsoft.com/office/officeart/2018/2/layout/IconVerticalSolidList"/>
    <dgm:cxn modelId="{F8EB65DA-BFD0-4CF5-BBA4-CFE1A024567A}" type="presParOf" srcId="{68C31C89-D37E-4A4D-8EFC-FD06D6359A23}" destId="{E22D23D5-F6AD-40F9-BDE9-DD6729B4207E}" srcOrd="0" destOrd="0" presId="urn:microsoft.com/office/officeart/2018/2/layout/IconVerticalSolidList"/>
    <dgm:cxn modelId="{B0D63FDF-8D70-4DF2-8191-BA9D7B781E76}" type="presParOf" srcId="{68C31C89-D37E-4A4D-8EFC-FD06D6359A23}" destId="{E67E4375-50D9-4589-A0B6-544DAB59B248}" srcOrd="1" destOrd="0" presId="urn:microsoft.com/office/officeart/2018/2/layout/IconVerticalSolidList"/>
    <dgm:cxn modelId="{F019E67A-E2D7-46A3-B41D-5039F74959E9}" type="presParOf" srcId="{68C31C89-D37E-4A4D-8EFC-FD06D6359A23}" destId="{878A0F52-7F9D-45EF-A22D-61CDE917D8A1}" srcOrd="2" destOrd="0" presId="urn:microsoft.com/office/officeart/2018/2/layout/IconVerticalSolidList"/>
    <dgm:cxn modelId="{442CB540-B065-47A6-80F8-14940218E88A}" type="presParOf" srcId="{68C31C89-D37E-4A4D-8EFC-FD06D6359A23}" destId="{BDFA6554-3AF6-4F3D-B079-8019B4A3F5C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647D51-F6A2-4BF6-A2A2-EE30EAB180E4}"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F51E7E91-ED5B-49E9-A6B8-5EEB9033DFE7}">
      <dgm:prSet/>
      <dgm:spPr/>
      <dgm:t>
        <a:bodyPr/>
        <a:lstStyle/>
        <a:p>
          <a:r>
            <a:rPr lang="en-US"/>
            <a:t>The unexpected will happen </a:t>
          </a:r>
        </a:p>
      </dgm:t>
    </dgm:pt>
    <dgm:pt modelId="{553FFA24-96E0-4725-955C-B0C3B86B59AF}" type="parTrans" cxnId="{0ED2AFED-6C75-46A8-A79D-3E7DEEB47B3E}">
      <dgm:prSet/>
      <dgm:spPr/>
      <dgm:t>
        <a:bodyPr/>
        <a:lstStyle/>
        <a:p>
          <a:endParaRPr lang="en-US"/>
        </a:p>
      </dgm:t>
    </dgm:pt>
    <dgm:pt modelId="{476B214C-997E-4EFB-B2FB-2168C1B11A2F}" type="sibTrans" cxnId="{0ED2AFED-6C75-46A8-A79D-3E7DEEB47B3E}">
      <dgm:prSet/>
      <dgm:spPr/>
      <dgm:t>
        <a:bodyPr/>
        <a:lstStyle/>
        <a:p>
          <a:endParaRPr lang="en-US"/>
        </a:p>
      </dgm:t>
    </dgm:pt>
    <dgm:pt modelId="{072FADB7-58C7-41CA-9048-2401993E0051}">
      <dgm:prSet/>
      <dgm:spPr/>
      <dgm:t>
        <a:bodyPr/>
        <a:lstStyle/>
        <a:p>
          <a:r>
            <a:rPr lang="en-US"/>
            <a:t>Back up dates</a:t>
          </a:r>
        </a:p>
      </dgm:t>
    </dgm:pt>
    <dgm:pt modelId="{BC15E1B8-AA3A-4CFB-A26B-886EC07303D8}" type="parTrans" cxnId="{4E525072-F0B2-4AF8-8993-BAF3783AA66D}">
      <dgm:prSet/>
      <dgm:spPr/>
      <dgm:t>
        <a:bodyPr/>
        <a:lstStyle/>
        <a:p>
          <a:endParaRPr lang="en-US"/>
        </a:p>
      </dgm:t>
    </dgm:pt>
    <dgm:pt modelId="{FF700C6D-ADC1-4601-B73C-E367E72AEDA8}" type="sibTrans" cxnId="{4E525072-F0B2-4AF8-8993-BAF3783AA66D}">
      <dgm:prSet/>
      <dgm:spPr/>
      <dgm:t>
        <a:bodyPr/>
        <a:lstStyle/>
        <a:p>
          <a:endParaRPr lang="en-US"/>
        </a:p>
      </dgm:t>
    </dgm:pt>
    <dgm:pt modelId="{C9527DB6-3FDF-42FF-8DF6-5211018885B1}">
      <dgm:prSet/>
      <dgm:spPr/>
      <dgm:t>
        <a:bodyPr/>
        <a:lstStyle/>
        <a:p>
          <a:r>
            <a:rPr lang="en-US"/>
            <a:t>Working by committee </a:t>
          </a:r>
        </a:p>
      </dgm:t>
    </dgm:pt>
    <dgm:pt modelId="{6437BDB3-58F5-47D5-B175-4A31DA9E2BBA}" type="parTrans" cxnId="{24BAC288-A2EB-411E-A649-56118E68E1D6}">
      <dgm:prSet/>
      <dgm:spPr/>
      <dgm:t>
        <a:bodyPr/>
        <a:lstStyle/>
        <a:p>
          <a:endParaRPr lang="en-US"/>
        </a:p>
      </dgm:t>
    </dgm:pt>
    <dgm:pt modelId="{26412BDE-2AA2-4735-869D-C99B12E8FEDF}" type="sibTrans" cxnId="{24BAC288-A2EB-411E-A649-56118E68E1D6}">
      <dgm:prSet/>
      <dgm:spPr/>
      <dgm:t>
        <a:bodyPr/>
        <a:lstStyle/>
        <a:p>
          <a:endParaRPr lang="en-US"/>
        </a:p>
      </dgm:t>
    </dgm:pt>
    <dgm:pt modelId="{4470F2E9-5493-4F99-A90F-9D5B15EDC9CC}" type="pres">
      <dgm:prSet presAssocID="{AA647D51-F6A2-4BF6-A2A2-EE30EAB180E4}" presName="linear" presStyleCnt="0">
        <dgm:presLayoutVars>
          <dgm:animLvl val="lvl"/>
          <dgm:resizeHandles val="exact"/>
        </dgm:presLayoutVars>
      </dgm:prSet>
      <dgm:spPr/>
    </dgm:pt>
    <dgm:pt modelId="{5FA302FF-E614-4403-A1D9-CA49420983E1}" type="pres">
      <dgm:prSet presAssocID="{F51E7E91-ED5B-49E9-A6B8-5EEB9033DFE7}" presName="parentText" presStyleLbl="node1" presStyleIdx="0" presStyleCnt="3">
        <dgm:presLayoutVars>
          <dgm:chMax val="0"/>
          <dgm:bulletEnabled val="1"/>
        </dgm:presLayoutVars>
      </dgm:prSet>
      <dgm:spPr/>
    </dgm:pt>
    <dgm:pt modelId="{3C85264B-F3CD-4144-831F-369674AC4370}" type="pres">
      <dgm:prSet presAssocID="{476B214C-997E-4EFB-B2FB-2168C1B11A2F}" presName="spacer" presStyleCnt="0"/>
      <dgm:spPr/>
    </dgm:pt>
    <dgm:pt modelId="{D9E1C225-ADA2-4832-ADD7-AA17DAE65A71}" type="pres">
      <dgm:prSet presAssocID="{072FADB7-58C7-41CA-9048-2401993E0051}" presName="parentText" presStyleLbl="node1" presStyleIdx="1" presStyleCnt="3">
        <dgm:presLayoutVars>
          <dgm:chMax val="0"/>
          <dgm:bulletEnabled val="1"/>
        </dgm:presLayoutVars>
      </dgm:prSet>
      <dgm:spPr/>
    </dgm:pt>
    <dgm:pt modelId="{90ACF58E-578D-4548-BD45-44933EE24F19}" type="pres">
      <dgm:prSet presAssocID="{FF700C6D-ADC1-4601-B73C-E367E72AEDA8}" presName="spacer" presStyleCnt="0"/>
      <dgm:spPr/>
    </dgm:pt>
    <dgm:pt modelId="{9B8BE244-D7B7-4CB1-A0B7-FAC97F4BE32E}" type="pres">
      <dgm:prSet presAssocID="{C9527DB6-3FDF-42FF-8DF6-5211018885B1}" presName="parentText" presStyleLbl="node1" presStyleIdx="2" presStyleCnt="3">
        <dgm:presLayoutVars>
          <dgm:chMax val="0"/>
          <dgm:bulletEnabled val="1"/>
        </dgm:presLayoutVars>
      </dgm:prSet>
      <dgm:spPr/>
    </dgm:pt>
  </dgm:ptLst>
  <dgm:cxnLst>
    <dgm:cxn modelId="{45C43162-2991-489A-AE01-F207139B0372}" type="presOf" srcId="{072FADB7-58C7-41CA-9048-2401993E0051}" destId="{D9E1C225-ADA2-4832-ADD7-AA17DAE65A71}" srcOrd="0" destOrd="0" presId="urn:microsoft.com/office/officeart/2005/8/layout/vList2"/>
    <dgm:cxn modelId="{13CEB16D-28AD-41DC-BCE9-79F1263FDEEB}" type="presOf" srcId="{F51E7E91-ED5B-49E9-A6B8-5EEB9033DFE7}" destId="{5FA302FF-E614-4403-A1D9-CA49420983E1}" srcOrd="0" destOrd="0" presId="urn:microsoft.com/office/officeart/2005/8/layout/vList2"/>
    <dgm:cxn modelId="{4E525072-F0B2-4AF8-8993-BAF3783AA66D}" srcId="{AA647D51-F6A2-4BF6-A2A2-EE30EAB180E4}" destId="{072FADB7-58C7-41CA-9048-2401993E0051}" srcOrd="1" destOrd="0" parTransId="{BC15E1B8-AA3A-4CFB-A26B-886EC07303D8}" sibTransId="{FF700C6D-ADC1-4601-B73C-E367E72AEDA8}"/>
    <dgm:cxn modelId="{24BAC288-A2EB-411E-A649-56118E68E1D6}" srcId="{AA647D51-F6A2-4BF6-A2A2-EE30EAB180E4}" destId="{C9527DB6-3FDF-42FF-8DF6-5211018885B1}" srcOrd="2" destOrd="0" parTransId="{6437BDB3-58F5-47D5-B175-4A31DA9E2BBA}" sibTransId="{26412BDE-2AA2-4735-869D-C99B12E8FEDF}"/>
    <dgm:cxn modelId="{D1BC84AA-51C5-4B48-9D12-6DC47DB2E785}" type="presOf" srcId="{AA647D51-F6A2-4BF6-A2A2-EE30EAB180E4}" destId="{4470F2E9-5493-4F99-A90F-9D5B15EDC9CC}" srcOrd="0" destOrd="0" presId="urn:microsoft.com/office/officeart/2005/8/layout/vList2"/>
    <dgm:cxn modelId="{0D0593B3-E30F-4DBF-B54E-9DC1042BF8CC}" type="presOf" srcId="{C9527DB6-3FDF-42FF-8DF6-5211018885B1}" destId="{9B8BE244-D7B7-4CB1-A0B7-FAC97F4BE32E}" srcOrd="0" destOrd="0" presId="urn:microsoft.com/office/officeart/2005/8/layout/vList2"/>
    <dgm:cxn modelId="{0ED2AFED-6C75-46A8-A79D-3E7DEEB47B3E}" srcId="{AA647D51-F6A2-4BF6-A2A2-EE30EAB180E4}" destId="{F51E7E91-ED5B-49E9-A6B8-5EEB9033DFE7}" srcOrd="0" destOrd="0" parTransId="{553FFA24-96E0-4725-955C-B0C3B86B59AF}" sibTransId="{476B214C-997E-4EFB-B2FB-2168C1B11A2F}"/>
    <dgm:cxn modelId="{E18E2518-D0F7-4B0A-B9C1-886DDE78A419}" type="presParOf" srcId="{4470F2E9-5493-4F99-A90F-9D5B15EDC9CC}" destId="{5FA302FF-E614-4403-A1D9-CA49420983E1}" srcOrd="0" destOrd="0" presId="urn:microsoft.com/office/officeart/2005/8/layout/vList2"/>
    <dgm:cxn modelId="{23B444E8-15B6-4446-B769-A05C4E1812A4}" type="presParOf" srcId="{4470F2E9-5493-4F99-A90F-9D5B15EDC9CC}" destId="{3C85264B-F3CD-4144-831F-369674AC4370}" srcOrd="1" destOrd="0" presId="urn:microsoft.com/office/officeart/2005/8/layout/vList2"/>
    <dgm:cxn modelId="{83380D7C-B2E3-44D0-BFDC-90DEAE55F335}" type="presParOf" srcId="{4470F2E9-5493-4F99-A90F-9D5B15EDC9CC}" destId="{D9E1C225-ADA2-4832-ADD7-AA17DAE65A71}" srcOrd="2" destOrd="0" presId="urn:microsoft.com/office/officeart/2005/8/layout/vList2"/>
    <dgm:cxn modelId="{09067EDC-5E7E-4136-A01A-E4138A1508A9}" type="presParOf" srcId="{4470F2E9-5493-4F99-A90F-9D5B15EDC9CC}" destId="{90ACF58E-578D-4548-BD45-44933EE24F19}" srcOrd="3" destOrd="0" presId="urn:microsoft.com/office/officeart/2005/8/layout/vList2"/>
    <dgm:cxn modelId="{9A6DF9D2-8666-4890-BDA1-E48F1411F54E}" type="presParOf" srcId="{4470F2E9-5493-4F99-A90F-9D5B15EDC9CC}" destId="{9B8BE244-D7B7-4CB1-A0B7-FAC97F4BE32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06D5D3-CF07-4FF1-B4D8-C11758011E83}"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9366936A-90B5-4487-8F7D-00C5B9D1F452}">
      <dgm:prSet/>
      <dgm:spPr/>
      <dgm:t>
        <a:bodyPr/>
        <a:lstStyle/>
        <a:p>
          <a:r>
            <a:rPr lang="en-US"/>
            <a:t>Membership drive/dues</a:t>
          </a:r>
        </a:p>
      </dgm:t>
    </dgm:pt>
    <dgm:pt modelId="{A699A504-7C3E-410F-A86D-6C0274F3DE62}" type="parTrans" cxnId="{F6A54268-A02B-4A72-A32B-E71ADDF75753}">
      <dgm:prSet/>
      <dgm:spPr/>
      <dgm:t>
        <a:bodyPr/>
        <a:lstStyle/>
        <a:p>
          <a:endParaRPr lang="en-US"/>
        </a:p>
      </dgm:t>
    </dgm:pt>
    <dgm:pt modelId="{90A1DCCA-8B7F-49D8-A1E4-82BCABB89D46}" type="sibTrans" cxnId="{F6A54268-A02B-4A72-A32B-E71ADDF75753}">
      <dgm:prSet/>
      <dgm:spPr/>
      <dgm:t>
        <a:bodyPr/>
        <a:lstStyle/>
        <a:p>
          <a:endParaRPr lang="en-US"/>
        </a:p>
      </dgm:t>
    </dgm:pt>
    <dgm:pt modelId="{051F765B-FD32-47FC-AE5C-7375E77E5D76}">
      <dgm:prSet/>
      <dgm:spPr/>
      <dgm:t>
        <a:bodyPr/>
        <a:lstStyle/>
        <a:p>
          <a:r>
            <a:rPr lang="en-US"/>
            <a:t>Officers submitted/elections</a:t>
          </a:r>
        </a:p>
      </dgm:t>
    </dgm:pt>
    <dgm:pt modelId="{DC676755-2CB0-4E31-A129-BFEEE54F2D91}" type="parTrans" cxnId="{BF711DB9-3C5F-4BCB-8EE4-2E309B5DED95}">
      <dgm:prSet/>
      <dgm:spPr/>
      <dgm:t>
        <a:bodyPr/>
        <a:lstStyle/>
        <a:p>
          <a:endParaRPr lang="en-US"/>
        </a:p>
      </dgm:t>
    </dgm:pt>
    <dgm:pt modelId="{86E3280C-F5BF-476E-BCB3-E16046A642CE}" type="sibTrans" cxnId="{BF711DB9-3C5F-4BCB-8EE4-2E309B5DED95}">
      <dgm:prSet/>
      <dgm:spPr/>
      <dgm:t>
        <a:bodyPr/>
        <a:lstStyle/>
        <a:p>
          <a:endParaRPr lang="en-US"/>
        </a:p>
      </dgm:t>
    </dgm:pt>
    <dgm:pt modelId="{BC0A8920-D70C-405B-AE16-7789FC91EA32}">
      <dgm:prSet/>
      <dgm:spPr/>
      <dgm:t>
        <a:bodyPr/>
        <a:lstStyle/>
        <a:p>
          <a:r>
            <a:rPr lang="en-US"/>
            <a:t>EOY report</a:t>
          </a:r>
        </a:p>
      </dgm:t>
    </dgm:pt>
    <dgm:pt modelId="{702F01E4-7C30-43F7-81BD-2A44AB23C1ED}" type="parTrans" cxnId="{DC383729-235B-43A8-813F-C65409B0CA67}">
      <dgm:prSet/>
      <dgm:spPr/>
      <dgm:t>
        <a:bodyPr/>
        <a:lstStyle/>
        <a:p>
          <a:endParaRPr lang="en-US"/>
        </a:p>
      </dgm:t>
    </dgm:pt>
    <dgm:pt modelId="{F151AEA3-24D0-4BAF-A326-7F0C35D9F9ED}" type="sibTrans" cxnId="{DC383729-235B-43A8-813F-C65409B0CA67}">
      <dgm:prSet/>
      <dgm:spPr/>
      <dgm:t>
        <a:bodyPr/>
        <a:lstStyle/>
        <a:p>
          <a:endParaRPr lang="en-US"/>
        </a:p>
      </dgm:t>
    </dgm:pt>
    <dgm:pt modelId="{C3D1F9BF-A097-4B4B-9AB5-CE10039D9C67}">
      <dgm:prSet/>
      <dgm:spPr/>
      <dgm:t>
        <a:bodyPr/>
        <a:lstStyle/>
        <a:p>
          <a:r>
            <a:rPr lang="en-US"/>
            <a:t>Annual review </a:t>
          </a:r>
        </a:p>
      </dgm:t>
    </dgm:pt>
    <dgm:pt modelId="{73F9A72B-953B-491F-A2A1-0AF7A0768CCE}" type="parTrans" cxnId="{783949E1-E1C2-47EB-8D85-4D3729EB23C1}">
      <dgm:prSet/>
      <dgm:spPr/>
      <dgm:t>
        <a:bodyPr/>
        <a:lstStyle/>
        <a:p>
          <a:endParaRPr lang="en-US"/>
        </a:p>
      </dgm:t>
    </dgm:pt>
    <dgm:pt modelId="{CE9C73D2-F54F-4296-9C87-23654CBD4B1F}" type="sibTrans" cxnId="{783949E1-E1C2-47EB-8D85-4D3729EB23C1}">
      <dgm:prSet/>
      <dgm:spPr/>
      <dgm:t>
        <a:bodyPr/>
        <a:lstStyle/>
        <a:p>
          <a:endParaRPr lang="en-US"/>
        </a:p>
      </dgm:t>
    </dgm:pt>
    <dgm:pt modelId="{52D4C09E-63D1-4A57-B0EB-1491CD48BE69}">
      <dgm:prSet/>
      <dgm:spPr/>
      <dgm:t>
        <a:bodyPr/>
        <a:lstStyle/>
        <a:p>
          <a:r>
            <a:rPr lang="en-US"/>
            <a:t>Budget</a:t>
          </a:r>
        </a:p>
      </dgm:t>
    </dgm:pt>
    <dgm:pt modelId="{C3D26F60-7551-4B79-8AC7-0B0FF1C78DE3}" type="parTrans" cxnId="{AF8AC6A3-17E6-415E-8F0F-D87BB6AA60E3}">
      <dgm:prSet/>
      <dgm:spPr/>
      <dgm:t>
        <a:bodyPr/>
        <a:lstStyle/>
        <a:p>
          <a:endParaRPr lang="en-US"/>
        </a:p>
      </dgm:t>
    </dgm:pt>
    <dgm:pt modelId="{30607201-60C0-438B-9649-6828DF63A8A6}" type="sibTrans" cxnId="{AF8AC6A3-17E6-415E-8F0F-D87BB6AA60E3}">
      <dgm:prSet/>
      <dgm:spPr/>
      <dgm:t>
        <a:bodyPr/>
        <a:lstStyle/>
        <a:p>
          <a:endParaRPr lang="en-US"/>
        </a:p>
      </dgm:t>
    </dgm:pt>
    <dgm:pt modelId="{FC26697E-658B-4193-9393-BCE5E591A776}">
      <dgm:prSet/>
      <dgm:spPr/>
      <dgm:t>
        <a:bodyPr/>
        <a:lstStyle/>
        <a:p>
          <a:r>
            <a:rPr lang="en-US"/>
            <a:t>Bylaws </a:t>
          </a:r>
        </a:p>
      </dgm:t>
    </dgm:pt>
    <dgm:pt modelId="{84F72AE6-B7E6-4AEF-975A-90BB35A9DFB2}" type="parTrans" cxnId="{4465CB15-4E5B-4A8D-AD14-A2AF7E4FE308}">
      <dgm:prSet/>
      <dgm:spPr/>
      <dgm:t>
        <a:bodyPr/>
        <a:lstStyle/>
        <a:p>
          <a:endParaRPr lang="en-US"/>
        </a:p>
      </dgm:t>
    </dgm:pt>
    <dgm:pt modelId="{2EF2BB5E-3C93-469A-B0CF-CC37A309C5B6}" type="sibTrans" cxnId="{4465CB15-4E5B-4A8D-AD14-A2AF7E4FE308}">
      <dgm:prSet/>
      <dgm:spPr/>
      <dgm:t>
        <a:bodyPr/>
        <a:lstStyle/>
        <a:p>
          <a:endParaRPr lang="en-US"/>
        </a:p>
      </dgm:t>
    </dgm:pt>
    <dgm:pt modelId="{A2BB3753-4614-4155-A057-023B1495FAAC}">
      <dgm:prSet/>
      <dgm:spPr/>
      <dgm:t>
        <a:bodyPr/>
        <a:lstStyle/>
        <a:p>
          <a:r>
            <a:rPr lang="en-US"/>
            <a:t>Nominating committee </a:t>
          </a:r>
        </a:p>
      </dgm:t>
    </dgm:pt>
    <dgm:pt modelId="{9CEC6071-C0A5-4926-AAFF-541D6B4D1083}" type="parTrans" cxnId="{62AFF391-6817-4A64-B143-54211439B9AF}">
      <dgm:prSet/>
      <dgm:spPr/>
      <dgm:t>
        <a:bodyPr/>
        <a:lstStyle/>
        <a:p>
          <a:endParaRPr lang="en-US"/>
        </a:p>
      </dgm:t>
    </dgm:pt>
    <dgm:pt modelId="{76B0077C-7BA0-438D-97AC-79A3E9A4020F}" type="sibTrans" cxnId="{62AFF391-6817-4A64-B143-54211439B9AF}">
      <dgm:prSet/>
      <dgm:spPr/>
      <dgm:t>
        <a:bodyPr/>
        <a:lstStyle/>
        <a:p>
          <a:endParaRPr lang="en-US"/>
        </a:p>
      </dgm:t>
    </dgm:pt>
    <dgm:pt modelId="{82BB047F-1877-4DB7-8142-1BA2D86A019F}">
      <dgm:prSet/>
      <dgm:spPr/>
      <dgm:t>
        <a:bodyPr/>
        <a:lstStyle/>
        <a:p>
          <a:r>
            <a:rPr lang="en-US"/>
            <a:t>Taxes</a:t>
          </a:r>
        </a:p>
      </dgm:t>
    </dgm:pt>
    <dgm:pt modelId="{3B63D1FA-C88B-4A18-832F-91E73FF5E2EE}" type="parTrans" cxnId="{DF3495CF-A353-4A1F-911E-FAA6B66385F3}">
      <dgm:prSet/>
      <dgm:spPr/>
      <dgm:t>
        <a:bodyPr/>
        <a:lstStyle/>
        <a:p>
          <a:endParaRPr lang="en-US"/>
        </a:p>
      </dgm:t>
    </dgm:pt>
    <dgm:pt modelId="{E87137F8-B914-41E6-A030-92CDE18C48DA}" type="sibTrans" cxnId="{DF3495CF-A353-4A1F-911E-FAA6B66385F3}">
      <dgm:prSet/>
      <dgm:spPr/>
      <dgm:t>
        <a:bodyPr/>
        <a:lstStyle/>
        <a:p>
          <a:endParaRPr lang="en-US"/>
        </a:p>
      </dgm:t>
    </dgm:pt>
    <dgm:pt modelId="{E7429BC2-A2E2-464F-B823-A3AEA9AE42D2}" type="pres">
      <dgm:prSet presAssocID="{1206D5D3-CF07-4FF1-B4D8-C11758011E83}" presName="linear" presStyleCnt="0">
        <dgm:presLayoutVars>
          <dgm:animLvl val="lvl"/>
          <dgm:resizeHandles val="exact"/>
        </dgm:presLayoutVars>
      </dgm:prSet>
      <dgm:spPr/>
    </dgm:pt>
    <dgm:pt modelId="{ECF52279-332E-4324-B48C-24718A3F5DE9}" type="pres">
      <dgm:prSet presAssocID="{9366936A-90B5-4487-8F7D-00C5B9D1F452}" presName="parentText" presStyleLbl="node1" presStyleIdx="0" presStyleCnt="8">
        <dgm:presLayoutVars>
          <dgm:chMax val="0"/>
          <dgm:bulletEnabled val="1"/>
        </dgm:presLayoutVars>
      </dgm:prSet>
      <dgm:spPr/>
    </dgm:pt>
    <dgm:pt modelId="{614674F5-DA86-4F08-891C-DBB45FAD645E}" type="pres">
      <dgm:prSet presAssocID="{90A1DCCA-8B7F-49D8-A1E4-82BCABB89D46}" presName="spacer" presStyleCnt="0"/>
      <dgm:spPr/>
    </dgm:pt>
    <dgm:pt modelId="{E7136868-1BD3-42C7-A867-D9CB9B4D049D}" type="pres">
      <dgm:prSet presAssocID="{051F765B-FD32-47FC-AE5C-7375E77E5D76}" presName="parentText" presStyleLbl="node1" presStyleIdx="1" presStyleCnt="8">
        <dgm:presLayoutVars>
          <dgm:chMax val="0"/>
          <dgm:bulletEnabled val="1"/>
        </dgm:presLayoutVars>
      </dgm:prSet>
      <dgm:spPr/>
    </dgm:pt>
    <dgm:pt modelId="{D3EE93A5-66AF-46F4-B42D-99E02E409849}" type="pres">
      <dgm:prSet presAssocID="{86E3280C-F5BF-476E-BCB3-E16046A642CE}" presName="spacer" presStyleCnt="0"/>
      <dgm:spPr/>
    </dgm:pt>
    <dgm:pt modelId="{26910141-C2E1-4315-975A-E216A95F3395}" type="pres">
      <dgm:prSet presAssocID="{BC0A8920-D70C-405B-AE16-7789FC91EA32}" presName="parentText" presStyleLbl="node1" presStyleIdx="2" presStyleCnt="8">
        <dgm:presLayoutVars>
          <dgm:chMax val="0"/>
          <dgm:bulletEnabled val="1"/>
        </dgm:presLayoutVars>
      </dgm:prSet>
      <dgm:spPr/>
    </dgm:pt>
    <dgm:pt modelId="{6920AC55-97FE-408D-883C-3B55F1D60292}" type="pres">
      <dgm:prSet presAssocID="{F151AEA3-24D0-4BAF-A326-7F0C35D9F9ED}" presName="spacer" presStyleCnt="0"/>
      <dgm:spPr/>
    </dgm:pt>
    <dgm:pt modelId="{6D0DBFBA-4462-48EF-8885-23ECF4BAAE22}" type="pres">
      <dgm:prSet presAssocID="{C3D1F9BF-A097-4B4B-9AB5-CE10039D9C67}" presName="parentText" presStyleLbl="node1" presStyleIdx="3" presStyleCnt="8">
        <dgm:presLayoutVars>
          <dgm:chMax val="0"/>
          <dgm:bulletEnabled val="1"/>
        </dgm:presLayoutVars>
      </dgm:prSet>
      <dgm:spPr/>
    </dgm:pt>
    <dgm:pt modelId="{B6618CA0-5FF7-4B6E-A197-7D09BB131703}" type="pres">
      <dgm:prSet presAssocID="{CE9C73D2-F54F-4296-9C87-23654CBD4B1F}" presName="spacer" presStyleCnt="0"/>
      <dgm:spPr/>
    </dgm:pt>
    <dgm:pt modelId="{4AE4149F-54A2-4C4F-999F-DA12EB1DEE88}" type="pres">
      <dgm:prSet presAssocID="{52D4C09E-63D1-4A57-B0EB-1491CD48BE69}" presName="parentText" presStyleLbl="node1" presStyleIdx="4" presStyleCnt="8">
        <dgm:presLayoutVars>
          <dgm:chMax val="0"/>
          <dgm:bulletEnabled val="1"/>
        </dgm:presLayoutVars>
      </dgm:prSet>
      <dgm:spPr/>
    </dgm:pt>
    <dgm:pt modelId="{B9760119-B448-4004-89E1-B86CDBD51201}" type="pres">
      <dgm:prSet presAssocID="{30607201-60C0-438B-9649-6828DF63A8A6}" presName="spacer" presStyleCnt="0"/>
      <dgm:spPr/>
    </dgm:pt>
    <dgm:pt modelId="{B2306529-1081-4D6F-BF71-8F3492645C82}" type="pres">
      <dgm:prSet presAssocID="{FC26697E-658B-4193-9393-BCE5E591A776}" presName="parentText" presStyleLbl="node1" presStyleIdx="5" presStyleCnt="8">
        <dgm:presLayoutVars>
          <dgm:chMax val="0"/>
          <dgm:bulletEnabled val="1"/>
        </dgm:presLayoutVars>
      </dgm:prSet>
      <dgm:spPr/>
    </dgm:pt>
    <dgm:pt modelId="{E9A81B6D-F638-4542-A845-5B354A63CEF9}" type="pres">
      <dgm:prSet presAssocID="{2EF2BB5E-3C93-469A-B0CF-CC37A309C5B6}" presName="spacer" presStyleCnt="0"/>
      <dgm:spPr/>
    </dgm:pt>
    <dgm:pt modelId="{07DD15E0-CE4E-41BF-9430-C222EF37618A}" type="pres">
      <dgm:prSet presAssocID="{A2BB3753-4614-4155-A057-023B1495FAAC}" presName="parentText" presStyleLbl="node1" presStyleIdx="6" presStyleCnt="8">
        <dgm:presLayoutVars>
          <dgm:chMax val="0"/>
          <dgm:bulletEnabled val="1"/>
        </dgm:presLayoutVars>
      </dgm:prSet>
      <dgm:spPr/>
    </dgm:pt>
    <dgm:pt modelId="{EC595FBB-7052-4F3E-8449-F828151D7A30}" type="pres">
      <dgm:prSet presAssocID="{76B0077C-7BA0-438D-97AC-79A3E9A4020F}" presName="spacer" presStyleCnt="0"/>
      <dgm:spPr/>
    </dgm:pt>
    <dgm:pt modelId="{874848A0-6D5C-4317-97E2-A6FDFE86540A}" type="pres">
      <dgm:prSet presAssocID="{82BB047F-1877-4DB7-8142-1BA2D86A019F}" presName="parentText" presStyleLbl="node1" presStyleIdx="7" presStyleCnt="8">
        <dgm:presLayoutVars>
          <dgm:chMax val="0"/>
          <dgm:bulletEnabled val="1"/>
        </dgm:presLayoutVars>
      </dgm:prSet>
      <dgm:spPr/>
    </dgm:pt>
  </dgm:ptLst>
  <dgm:cxnLst>
    <dgm:cxn modelId="{E2DB1008-CA4A-4721-B984-9EE8422277EE}" type="presOf" srcId="{BC0A8920-D70C-405B-AE16-7789FC91EA32}" destId="{26910141-C2E1-4315-975A-E216A95F3395}" srcOrd="0" destOrd="0" presId="urn:microsoft.com/office/officeart/2005/8/layout/vList2"/>
    <dgm:cxn modelId="{4465CB15-4E5B-4A8D-AD14-A2AF7E4FE308}" srcId="{1206D5D3-CF07-4FF1-B4D8-C11758011E83}" destId="{FC26697E-658B-4193-9393-BCE5E591A776}" srcOrd="5" destOrd="0" parTransId="{84F72AE6-B7E6-4AEF-975A-90BB35A9DFB2}" sibTransId="{2EF2BB5E-3C93-469A-B0CF-CC37A309C5B6}"/>
    <dgm:cxn modelId="{636BA227-3D5A-41EE-A6A0-93AAEB06622C}" type="presOf" srcId="{1206D5D3-CF07-4FF1-B4D8-C11758011E83}" destId="{E7429BC2-A2E2-464F-B823-A3AEA9AE42D2}" srcOrd="0" destOrd="0" presId="urn:microsoft.com/office/officeart/2005/8/layout/vList2"/>
    <dgm:cxn modelId="{DC383729-235B-43A8-813F-C65409B0CA67}" srcId="{1206D5D3-CF07-4FF1-B4D8-C11758011E83}" destId="{BC0A8920-D70C-405B-AE16-7789FC91EA32}" srcOrd="2" destOrd="0" parTransId="{702F01E4-7C30-43F7-81BD-2A44AB23C1ED}" sibTransId="{F151AEA3-24D0-4BAF-A326-7F0C35D9F9ED}"/>
    <dgm:cxn modelId="{EF757630-E341-489E-B600-C95DE9624CD1}" type="presOf" srcId="{9366936A-90B5-4487-8F7D-00C5B9D1F452}" destId="{ECF52279-332E-4324-B48C-24718A3F5DE9}" srcOrd="0" destOrd="0" presId="urn:microsoft.com/office/officeart/2005/8/layout/vList2"/>
    <dgm:cxn modelId="{AD677231-8E9B-4BD5-A885-BEB0F432B435}" type="presOf" srcId="{C3D1F9BF-A097-4B4B-9AB5-CE10039D9C67}" destId="{6D0DBFBA-4462-48EF-8885-23ECF4BAAE22}" srcOrd="0" destOrd="0" presId="urn:microsoft.com/office/officeart/2005/8/layout/vList2"/>
    <dgm:cxn modelId="{F6A54268-A02B-4A72-A32B-E71ADDF75753}" srcId="{1206D5D3-CF07-4FF1-B4D8-C11758011E83}" destId="{9366936A-90B5-4487-8F7D-00C5B9D1F452}" srcOrd="0" destOrd="0" parTransId="{A699A504-7C3E-410F-A86D-6C0274F3DE62}" sibTransId="{90A1DCCA-8B7F-49D8-A1E4-82BCABB89D46}"/>
    <dgm:cxn modelId="{3F1A246B-4F5D-451C-ACC1-97D5C9B4A376}" type="presOf" srcId="{FC26697E-658B-4193-9393-BCE5E591A776}" destId="{B2306529-1081-4D6F-BF71-8F3492645C82}" srcOrd="0" destOrd="0" presId="urn:microsoft.com/office/officeart/2005/8/layout/vList2"/>
    <dgm:cxn modelId="{85B7E056-1A93-48C1-BAF2-7C8497CA5149}" type="presOf" srcId="{82BB047F-1877-4DB7-8142-1BA2D86A019F}" destId="{874848A0-6D5C-4317-97E2-A6FDFE86540A}" srcOrd="0" destOrd="0" presId="urn:microsoft.com/office/officeart/2005/8/layout/vList2"/>
    <dgm:cxn modelId="{4764125A-7C1C-4CB1-A7FB-D492FD984A23}" type="presOf" srcId="{52D4C09E-63D1-4A57-B0EB-1491CD48BE69}" destId="{4AE4149F-54A2-4C4F-999F-DA12EB1DEE88}" srcOrd="0" destOrd="0" presId="urn:microsoft.com/office/officeart/2005/8/layout/vList2"/>
    <dgm:cxn modelId="{62AFF391-6817-4A64-B143-54211439B9AF}" srcId="{1206D5D3-CF07-4FF1-B4D8-C11758011E83}" destId="{A2BB3753-4614-4155-A057-023B1495FAAC}" srcOrd="6" destOrd="0" parTransId="{9CEC6071-C0A5-4926-AAFF-541D6B4D1083}" sibTransId="{76B0077C-7BA0-438D-97AC-79A3E9A4020F}"/>
    <dgm:cxn modelId="{AF8AC6A3-17E6-415E-8F0F-D87BB6AA60E3}" srcId="{1206D5D3-CF07-4FF1-B4D8-C11758011E83}" destId="{52D4C09E-63D1-4A57-B0EB-1491CD48BE69}" srcOrd="4" destOrd="0" parTransId="{C3D26F60-7551-4B79-8AC7-0B0FF1C78DE3}" sibTransId="{30607201-60C0-438B-9649-6828DF63A8A6}"/>
    <dgm:cxn modelId="{96373EAF-B2BB-4F9B-9385-ACD7C7EA4B22}" type="presOf" srcId="{051F765B-FD32-47FC-AE5C-7375E77E5D76}" destId="{E7136868-1BD3-42C7-A867-D9CB9B4D049D}" srcOrd="0" destOrd="0" presId="urn:microsoft.com/office/officeart/2005/8/layout/vList2"/>
    <dgm:cxn modelId="{BF711DB9-3C5F-4BCB-8EE4-2E309B5DED95}" srcId="{1206D5D3-CF07-4FF1-B4D8-C11758011E83}" destId="{051F765B-FD32-47FC-AE5C-7375E77E5D76}" srcOrd="1" destOrd="0" parTransId="{DC676755-2CB0-4E31-A129-BFEEE54F2D91}" sibTransId="{86E3280C-F5BF-476E-BCB3-E16046A642CE}"/>
    <dgm:cxn modelId="{DF3495CF-A353-4A1F-911E-FAA6B66385F3}" srcId="{1206D5D3-CF07-4FF1-B4D8-C11758011E83}" destId="{82BB047F-1877-4DB7-8142-1BA2D86A019F}" srcOrd="7" destOrd="0" parTransId="{3B63D1FA-C88B-4A18-832F-91E73FF5E2EE}" sibTransId="{E87137F8-B914-41E6-A030-92CDE18C48DA}"/>
    <dgm:cxn modelId="{9A1963D7-7F22-41B5-8D34-633924870A6D}" type="presOf" srcId="{A2BB3753-4614-4155-A057-023B1495FAAC}" destId="{07DD15E0-CE4E-41BF-9430-C222EF37618A}" srcOrd="0" destOrd="0" presId="urn:microsoft.com/office/officeart/2005/8/layout/vList2"/>
    <dgm:cxn modelId="{783949E1-E1C2-47EB-8D85-4D3729EB23C1}" srcId="{1206D5D3-CF07-4FF1-B4D8-C11758011E83}" destId="{C3D1F9BF-A097-4B4B-9AB5-CE10039D9C67}" srcOrd="3" destOrd="0" parTransId="{73F9A72B-953B-491F-A2A1-0AF7A0768CCE}" sibTransId="{CE9C73D2-F54F-4296-9C87-23654CBD4B1F}"/>
    <dgm:cxn modelId="{C8E77126-4080-42DF-A179-1ADE4AA9E883}" type="presParOf" srcId="{E7429BC2-A2E2-464F-B823-A3AEA9AE42D2}" destId="{ECF52279-332E-4324-B48C-24718A3F5DE9}" srcOrd="0" destOrd="0" presId="urn:microsoft.com/office/officeart/2005/8/layout/vList2"/>
    <dgm:cxn modelId="{8CB8A57A-F08C-489F-B43F-40CBD4882217}" type="presParOf" srcId="{E7429BC2-A2E2-464F-B823-A3AEA9AE42D2}" destId="{614674F5-DA86-4F08-891C-DBB45FAD645E}" srcOrd="1" destOrd="0" presId="urn:microsoft.com/office/officeart/2005/8/layout/vList2"/>
    <dgm:cxn modelId="{DD7AD558-408B-4529-A0A1-3233B1DB5B51}" type="presParOf" srcId="{E7429BC2-A2E2-464F-B823-A3AEA9AE42D2}" destId="{E7136868-1BD3-42C7-A867-D9CB9B4D049D}" srcOrd="2" destOrd="0" presId="urn:microsoft.com/office/officeart/2005/8/layout/vList2"/>
    <dgm:cxn modelId="{5F6C39D9-DA8D-4053-9F3D-D9EC2E4DB787}" type="presParOf" srcId="{E7429BC2-A2E2-464F-B823-A3AEA9AE42D2}" destId="{D3EE93A5-66AF-46F4-B42D-99E02E409849}" srcOrd="3" destOrd="0" presId="urn:microsoft.com/office/officeart/2005/8/layout/vList2"/>
    <dgm:cxn modelId="{2903CE53-C2C6-4FED-AD7F-E1CE4EC08F75}" type="presParOf" srcId="{E7429BC2-A2E2-464F-B823-A3AEA9AE42D2}" destId="{26910141-C2E1-4315-975A-E216A95F3395}" srcOrd="4" destOrd="0" presId="urn:microsoft.com/office/officeart/2005/8/layout/vList2"/>
    <dgm:cxn modelId="{0366589B-149F-4925-9F4D-1C9AFB29FF16}" type="presParOf" srcId="{E7429BC2-A2E2-464F-B823-A3AEA9AE42D2}" destId="{6920AC55-97FE-408D-883C-3B55F1D60292}" srcOrd="5" destOrd="0" presId="urn:microsoft.com/office/officeart/2005/8/layout/vList2"/>
    <dgm:cxn modelId="{2E8A6F28-7DE4-477F-A67C-0E212FE84D10}" type="presParOf" srcId="{E7429BC2-A2E2-464F-B823-A3AEA9AE42D2}" destId="{6D0DBFBA-4462-48EF-8885-23ECF4BAAE22}" srcOrd="6" destOrd="0" presId="urn:microsoft.com/office/officeart/2005/8/layout/vList2"/>
    <dgm:cxn modelId="{C6FD4F73-E9B9-4DF0-A6A7-50E0E23B0166}" type="presParOf" srcId="{E7429BC2-A2E2-464F-B823-A3AEA9AE42D2}" destId="{B6618CA0-5FF7-4B6E-A197-7D09BB131703}" srcOrd="7" destOrd="0" presId="urn:microsoft.com/office/officeart/2005/8/layout/vList2"/>
    <dgm:cxn modelId="{99585C24-9D8A-4774-84B7-7F38A4673080}" type="presParOf" srcId="{E7429BC2-A2E2-464F-B823-A3AEA9AE42D2}" destId="{4AE4149F-54A2-4C4F-999F-DA12EB1DEE88}" srcOrd="8" destOrd="0" presId="urn:microsoft.com/office/officeart/2005/8/layout/vList2"/>
    <dgm:cxn modelId="{D07E7CCE-3274-40A2-BE60-C32707FE295C}" type="presParOf" srcId="{E7429BC2-A2E2-464F-B823-A3AEA9AE42D2}" destId="{B9760119-B448-4004-89E1-B86CDBD51201}" srcOrd="9" destOrd="0" presId="urn:microsoft.com/office/officeart/2005/8/layout/vList2"/>
    <dgm:cxn modelId="{8D9694A4-5872-40D4-99EE-0791E8ABE1E8}" type="presParOf" srcId="{E7429BC2-A2E2-464F-B823-A3AEA9AE42D2}" destId="{B2306529-1081-4D6F-BF71-8F3492645C82}" srcOrd="10" destOrd="0" presId="urn:microsoft.com/office/officeart/2005/8/layout/vList2"/>
    <dgm:cxn modelId="{D49B200A-D5D4-4D3F-BB39-78936183C170}" type="presParOf" srcId="{E7429BC2-A2E2-464F-B823-A3AEA9AE42D2}" destId="{E9A81B6D-F638-4542-A845-5B354A63CEF9}" srcOrd="11" destOrd="0" presId="urn:microsoft.com/office/officeart/2005/8/layout/vList2"/>
    <dgm:cxn modelId="{F1BF3B9A-19C2-4976-BEAF-1F4A441D26F0}" type="presParOf" srcId="{E7429BC2-A2E2-464F-B823-A3AEA9AE42D2}" destId="{07DD15E0-CE4E-41BF-9430-C222EF37618A}" srcOrd="12" destOrd="0" presId="urn:microsoft.com/office/officeart/2005/8/layout/vList2"/>
    <dgm:cxn modelId="{07E522D5-45A2-4D6F-B7F2-BD220C40AEA8}" type="presParOf" srcId="{E7429BC2-A2E2-464F-B823-A3AEA9AE42D2}" destId="{EC595FBB-7052-4F3E-8449-F828151D7A30}" srcOrd="13" destOrd="0" presId="urn:microsoft.com/office/officeart/2005/8/layout/vList2"/>
    <dgm:cxn modelId="{98F7080D-A4C5-43B6-9549-2E1AEEBE15C4}" type="presParOf" srcId="{E7429BC2-A2E2-464F-B823-A3AEA9AE42D2}" destId="{874848A0-6D5C-4317-97E2-A6FDFE86540A}"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06D5D3-CF07-4FF1-B4D8-C11758011E83}"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9366936A-90B5-4487-8F7D-00C5B9D1F452}">
      <dgm:prSet/>
      <dgm:spPr/>
      <dgm:t>
        <a:bodyPr/>
        <a:lstStyle/>
        <a:p>
          <a:r>
            <a:rPr lang="en-US" dirty="0"/>
            <a:t>Membership drive/dues</a:t>
          </a:r>
        </a:p>
      </dgm:t>
    </dgm:pt>
    <dgm:pt modelId="{A699A504-7C3E-410F-A86D-6C0274F3DE62}" type="parTrans" cxnId="{F6A54268-A02B-4A72-A32B-E71ADDF75753}">
      <dgm:prSet/>
      <dgm:spPr/>
      <dgm:t>
        <a:bodyPr/>
        <a:lstStyle/>
        <a:p>
          <a:endParaRPr lang="en-US"/>
        </a:p>
      </dgm:t>
    </dgm:pt>
    <dgm:pt modelId="{90A1DCCA-8B7F-49D8-A1E4-82BCABB89D46}" type="sibTrans" cxnId="{F6A54268-A02B-4A72-A32B-E71ADDF75753}">
      <dgm:prSet/>
      <dgm:spPr/>
      <dgm:t>
        <a:bodyPr/>
        <a:lstStyle/>
        <a:p>
          <a:endParaRPr lang="en-US"/>
        </a:p>
      </dgm:t>
    </dgm:pt>
    <dgm:pt modelId="{15B58C1F-D9C9-49B1-A9FB-22DFAFB492B5}">
      <dgm:prSet/>
      <dgm:spPr/>
      <dgm:t>
        <a:bodyPr/>
        <a:lstStyle/>
        <a:p>
          <a:r>
            <a:rPr lang="en-US" dirty="0"/>
            <a:t>Membership year begins July 1</a:t>
          </a:r>
          <a:r>
            <a:rPr lang="en-US" baseline="30000" dirty="0"/>
            <a:t>st</a:t>
          </a:r>
          <a:endParaRPr lang="en-US" dirty="0"/>
        </a:p>
      </dgm:t>
    </dgm:pt>
    <dgm:pt modelId="{867BCF06-A138-4BCC-A22E-B18E34AEA2A7}" type="parTrans" cxnId="{AA92E231-52D8-4695-8782-AC78B383E398}">
      <dgm:prSet/>
      <dgm:spPr/>
      <dgm:t>
        <a:bodyPr/>
        <a:lstStyle/>
        <a:p>
          <a:endParaRPr lang="en-US"/>
        </a:p>
      </dgm:t>
    </dgm:pt>
    <dgm:pt modelId="{459F9842-E93B-488D-9B82-C0B9ED0990EB}" type="sibTrans" cxnId="{AA92E231-52D8-4695-8782-AC78B383E398}">
      <dgm:prSet/>
      <dgm:spPr/>
      <dgm:t>
        <a:bodyPr/>
        <a:lstStyle/>
        <a:p>
          <a:endParaRPr lang="en-US"/>
        </a:p>
      </dgm:t>
    </dgm:pt>
    <dgm:pt modelId="{21D3915C-D951-497B-A29F-4C52B6C4B2A7}">
      <dgm:prSet/>
      <dgm:spPr/>
      <dgm:t>
        <a:bodyPr/>
        <a:lstStyle/>
        <a:p>
          <a:r>
            <a:rPr lang="en-US" dirty="0"/>
            <a:t>Dues submitted monthly</a:t>
          </a:r>
        </a:p>
      </dgm:t>
    </dgm:pt>
    <dgm:pt modelId="{542F7A20-A402-4CF5-99F5-0213A4AA86F4}" type="parTrans" cxnId="{00F57696-A56F-4435-922D-F58468B09CB0}">
      <dgm:prSet/>
      <dgm:spPr/>
      <dgm:t>
        <a:bodyPr/>
        <a:lstStyle/>
        <a:p>
          <a:endParaRPr lang="en-US"/>
        </a:p>
      </dgm:t>
    </dgm:pt>
    <dgm:pt modelId="{5D4C52C8-834F-40A1-82FD-A4CF7525539E}" type="sibTrans" cxnId="{00F57696-A56F-4435-922D-F58468B09CB0}">
      <dgm:prSet/>
      <dgm:spPr/>
      <dgm:t>
        <a:bodyPr/>
        <a:lstStyle/>
        <a:p>
          <a:endParaRPr lang="en-US"/>
        </a:p>
      </dgm:t>
    </dgm:pt>
    <dgm:pt modelId="{867094A2-9DCB-46CC-8A6C-B4ACBA17B74D}">
      <dgm:prSet/>
      <dgm:spPr/>
      <dgm:t>
        <a:bodyPr/>
        <a:lstStyle/>
        <a:p>
          <a:r>
            <a:rPr lang="en-US" dirty="0"/>
            <a:t>Membership year ends June 30th</a:t>
          </a:r>
        </a:p>
      </dgm:t>
    </dgm:pt>
    <dgm:pt modelId="{3FA51CD5-1C41-4616-B38C-40BB3B8DBCD3}" type="parTrans" cxnId="{E0C193BF-6C6B-49F5-9B92-B8C1E688B062}">
      <dgm:prSet/>
      <dgm:spPr/>
      <dgm:t>
        <a:bodyPr/>
        <a:lstStyle/>
        <a:p>
          <a:endParaRPr lang="en-US"/>
        </a:p>
      </dgm:t>
    </dgm:pt>
    <dgm:pt modelId="{BB7764F4-F8FE-4278-B0DE-632A00EA4DE2}" type="sibTrans" cxnId="{E0C193BF-6C6B-49F5-9B92-B8C1E688B062}">
      <dgm:prSet/>
      <dgm:spPr/>
      <dgm:t>
        <a:bodyPr/>
        <a:lstStyle/>
        <a:p>
          <a:endParaRPr lang="en-US"/>
        </a:p>
      </dgm:t>
    </dgm:pt>
    <dgm:pt modelId="{E7429BC2-A2E2-464F-B823-A3AEA9AE42D2}" type="pres">
      <dgm:prSet presAssocID="{1206D5D3-CF07-4FF1-B4D8-C11758011E83}" presName="linear" presStyleCnt="0">
        <dgm:presLayoutVars>
          <dgm:animLvl val="lvl"/>
          <dgm:resizeHandles val="exact"/>
        </dgm:presLayoutVars>
      </dgm:prSet>
      <dgm:spPr/>
    </dgm:pt>
    <dgm:pt modelId="{ECF52279-332E-4324-B48C-24718A3F5DE9}" type="pres">
      <dgm:prSet presAssocID="{9366936A-90B5-4487-8F7D-00C5B9D1F452}" presName="parentText" presStyleLbl="node1" presStyleIdx="0" presStyleCnt="1">
        <dgm:presLayoutVars>
          <dgm:chMax val="0"/>
          <dgm:bulletEnabled val="1"/>
        </dgm:presLayoutVars>
      </dgm:prSet>
      <dgm:spPr/>
    </dgm:pt>
    <dgm:pt modelId="{2BDC2FED-58E1-4CD9-BDB0-4C22E69FC18E}" type="pres">
      <dgm:prSet presAssocID="{9366936A-90B5-4487-8F7D-00C5B9D1F452}" presName="childText" presStyleLbl="revTx" presStyleIdx="0" presStyleCnt="1">
        <dgm:presLayoutVars>
          <dgm:bulletEnabled val="1"/>
        </dgm:presLayoutVars>
      </dgm:prSet>
      <dgm:spPr/>
    </dgm:pt>
  </dgm:ptLst>
  <dgm:cxnLst>
    <dgm:cxn modelId="{636BA227-3D5A-41EE-A6A0-93AAEB06622C}" type="presOf" srcId="{1206D5D3-CF07-4FF1-B4D8-C11758011E83}" destId="{E7429BC2-A2E2-464F-B823-A3AEA9AE42D2}" srcOrd="0" destOrd="0" presId="urn:microsoft.com/office/officeart/2005/8/layout/vList2"/>
    <dgm:cxn modelId="{2B377B2A-7293-4261-AA5B-A1001B981300}" type="presOf" srcId="{15B58C1F-D9C9-49B1-A9FB-22DFAFB492B5}" destId="{2BDC2FED-58E1-4CD9-BDB0-4C22E69FC18E}" srcOrd="0" destOrd="0" presId="urn:microsoft.com/office/officeart/2005/8/layout/vList2"/>
    <dgm:cxn modelId="{EF757630-E341-489E-B600-C95DE9624CD1}" type="presOf" srcId="{9366936A-90B5-4487-8F7D-00C5B9D1F452}" destId="{ECF52279-332E-4324-B48C-24718A3F5DE9}" srcOrd="0" destOrd="0" presId="urn:microsoft.com/office/officeart/2005/8/layout/vList2"/>
    <dgm:cxn modelId="{AA92E231-52D8-4695-8782-AC78B383E398}" srcId="{9366936A-90B5-4487-8F7D-00C5B9D1F452}" destId="{15B58C1F-D9C9-49B1-A9FB-22DFAFB492B5}" srcOrd="0" destOrd="0" parTransId="{867BCF06-A138-4BCC-A22E-B18E34AEA2A7}" sibTransId="{459F9842-E93B-488D-9B82-C0B9ED0990EB}"/>
    <dgm:cxn modelId="{F6A54268-A02B-4A72-A32B-E71ADDF75753}" srcId="{1206D5D3-CF07-4FF1-B4D8-C11758011E83}" destId="{9366936A-90B5-4487-8F7D-00C5B9D1F452}" srcOrd="0" destOrd="0" parTransId="{A699A504-7C3E-410F-A86D-6C0274F3DE62}" sibTransId="{90A1DCCA-8B7F-49D8-A1E4-82BCABB89D46}"/>
    <dgm:cxn modelId="{26CB3990-B866-410D-AB8F-2B82DC51A093}" type="presOf" srcId="{867094A2-9DCB-46CC-8A6C-B4ACBA17B74D}" destId="{2BDC2FED-58E1-4CD9-BDB0-4C22E69FC18E}" srcOrd="0" destOrd="1" presId="urn:microsoft.com/office/officeart/2005/8/layout/vList2"/>
    <dgm:cxn modelId="{00F57696-A56F-4435-922D-F58468B09CB0}" srcId="{9366936A-90B5-4487-8F7D-00C5B9D1F452}" destId="{21D3915C-D951-497B-A29F-4C52B6C4B2A7}" srcOrd="2" destOrd="0" parTransId="{542F7A20-A402-4CF5-99F5-0213A4AA86F4}" sibTransId="{5D4C52C8-834F-40A1-82FD-A4CF7525539E}"/>
    <dgm:cxn modelId="{E0C193BF-6C6B-49F5-9B92-B8C1E688B062}" srcId="{9366936A-90B5-4487-8F7D-00C5B9D1F452}" destId="{867094A2-9DCB-46CC-8A6C-B4ACBA17B74D}" srcOrd="1" destOrd="0" parTransId="{3FA51CD5-1C41-4616-B38C-40BB3B8DBCD3}" sibTransId="{BB7764F4-F8FE-4278-B0DE-632A00EA4DE2}"/>
    <dgm:cxn modelId="{68B1ADDC-F60E-4352-928F-E73C18C0D1E7}" type="presOf" srcId="{21D3915C-D951-497B-A29F-4C52B6C4B2A7}" destId="{2BDC2FED-58E1-4CD9-BDB0-4C22E69FC18E}" srcOrd="0" destOrd="2" presId="urn:microsoft.com/office/officeart/2005/8/layout/vList2"/>
    <dgm:cxn modelId="{C8E77126-4080-42DF-A179-1ADE4AA9E883}" type="presParOf" srcId="{E7429BC2-A2E2-464F-B823-A3AEA9AE42D2}" destId="{ECF52279-332E-4324-B48C-24718A3F5DE9}" srcOrd="0" destOrd="0" presId="urn:microsoft.com/office/officeart/2005/8/layout/vList2"/>
    <dgm:cxn modelId="{B5F46338-7CF2-46DC-9FB7-C061800E825D}" type="presParOf" srcId="{E7429BC2-A2E2-464F-B823-A3AEA9AE42D2}" destId="{2BDC2FED-58E1-4CD9-BDB0-4C22E69FC1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06D5D3-CF07-4FF1-B4D8-C11758011E83}"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051F765B-FD32-47FC-AE5C-7375E77E5D76}">
      <dgm:prSet/>
      <dgm:spPr/>
      <dgm:t>
        <a:bodyPr/>
        <a:lstStyle/>
        <a:p>
          <a:r>
            <a:rPr lang="en-US" dirty="0"/>
            <a:t>Officers submitted/elections</a:t>
          </a:r>
        </a:p>
      </dgm:t>
    </dgm:pt>
    <dgm:pt modelId="{DC676755-2CB0-4E31-A129-BFEEE54F2D91}" type="parTrans" cxnId="{BF711DB9-3C5F-4BCB-8EE4-2E309B5DED95}">
      <dgm:prSet/>
      <dgm:spPr/>
      <dgm:t>
        <a:bodyPr/>
        <a:lstStyle/>
        <a:p>
          <a:endParaRPr lang="en-US"/>
        </a:p>
      </dgm:t>
    </dgm:pt>
    <dgm:pt modelId="{86E3280C-F5BF-476E-BCB3-E16046A642CE}" type="sibTrans" cxnId="{BF711DB9-3C5F-4BCB-8EE4-2E309B5DED95}">
      <dgm:prSet/>
      <dgm:spPr/>
      <dgm:t>
        <a:bodyPr/>
        <a:lstStyle/>
        <a:p>
          <a:endParaRPr lang="en-US"/>
        </a:p>
      </dgm:t>
    </dgm:pt>
    <dgm:pt modelId="{D0F9AD5A-8A4D-4009-B98C-6591275A40C5}">
      <dgm:prSet/>
      <dgm:spPr/>
      <dgm:t>
        <a:bodyPr/>
        <a:lstStyle/>
        <a:p>
          <a:r>
            <a:rPr lang="en-US" dirty="0"/>
            <a:t>Submission due 3/31</a:t>
          </a:r>
        </a:p>
      </dgm:t>
    </dgm:pt>
    <dgm:pt modelId="{9CEDD5CB-F8A3-4561-9AA0-09D87BF05E14}" type="parTrans" cxnId="{537E4F80-5566-4F13-B5DC-97070C123FFC}">
      <dgm:prSet/>
      <dgm:spPr/>
      <dgm:t>
        <a:bodyPr/>
        <a:lstStyle/>
        <a:p>
          <a:endParaRPr lang="en-US"/>
        </a:p>
      </dgm:t>
    </dgm:pt>
    <dgm:pt modelId="{432FF959-A45C-4678-AE6A-7198774882CA}" type="sibTrans" cxnId="{537E4F80-5566-4F13-B5DC-97070C123FFC}">
      <dgm:prSet/>
      <dgm:spPr/>
      <dgm:t>
        <a:bodyPr/>
        <a:lstStyle/>
        <a:p>
          <a:endParaRPr lang="en-US"/>
        </a:p>
      </dgm:t>
    </dgm:pt>
    <dgm:pt modelId="{42EBCE24-0A8E-4E5D-9020-9598AA58670F}">
      <dgm:prSet/>
      <dgm:spPr/>
      <dgm:t>
        <a:bodyPr/>
        <a:lstStyle/>
        <a:p>
          <a:r>
            <a:rPr lang="en-US" dirty="0"/>
            <a:t>Voted on by general membership</a:t>
          </a:r>
        </a:p>
      </dgm:t>
    </dgm:pt>
    <dgm:pt modelId="{E6559BBB-41D3-41F1-A0E0-E9E3E107C14E}" type="parTrans" cxnId="{E10EAA84-ACBE-4E7E-BF3F-5CF32DBC3D5F}">
      <dgm:prSet/>
      <dgm:spPr/>
      <dgm:t>
        <a:bodyPr/>
        <a:lstStyle/>
        <a:p>
          <a:endParaRPr lang="en-US"/>
        </a:p>
      </dgm:t>
    </dgm:pt>
    <dgm:pt modelId="{5640E201-64FD-4862-A10E-C2E465394236}" type="sibTrans" cxnId="{E10EAA84-ACBE-4E7E-BF3F-5CF32DBC3D5F}">
      <dgm:prSet/>
      <dgm:spPr/>
      <dgm:t>
        <a:bodyPr/>
        <a:lstStyle/>
        <a:p>
          <a:endParaRPr lang="en-US"/>
        </a:p>
      </dgm:t>
    </dgm:pt>
    <dgm:pt modelId="{7BCAB835-A707-4FE9-BB5D-333D9BCE3A6A}">
      <dgm:prSet/>
      <dgm:spPr/>
      <dgm:t>
        <a:bodyPr/>
        <a:lstStyle/>
        <a:p>
          <a:r>
            <a:rPr lang="en-US" dirty="0"/>
            <a:t>Nominating committee must be elected </a:t>
          </a:r>
        </a:p>
      </dgm:t>
    </dgm:pt>
    <dgm:pt modelId="{7AACAC09-DB0F-4E32-8D1C-6D50124929A1}" type="parTrans" cxnId="{6D24A7FF-FE69-4068-BDD3-29051531038B}">
      <dgm:prSet/>
      <dgm:spPr/>
      <dgm:t>
        <a:bodyPr/>
        <a:lstStyle/>
        <a:p>
          <a:endParaRPr lang="en-US"/>
        </a:p>
      </dgm:t>
    </dgm:pt>
    <dgm:pt modelId="{D2001C95-BBF4-44C2-827F-28179E359ED9}" type="sibTrans" cxnId="{6D24A7FF-FE69-4068-BDD3-29051531038B}">
      <dgm:prSet/>
      <dgm:spPr/>
      <dgm:t>
        <a:bodyPr/>
        <a:lstStyle/>
        <a:p>
          <a:endParaRPr lang="en-US"/>
        </a:p>
      </dgm:t>
    </dgm:pt>
    <dgm:pt modelId="{E7429BC2-A2E2-464F-B823-A3AEA9AE42D2}" type="pres">
      <dgm:prSet presAssocID="{1206D5D3-CF07-4FF1-B4D8-C11758011E83}" presName="linear" presStyleCnt="0">
        <dgm:presLayoutVars>
          <dgm:animLvl val="lvl"/>
          <dgm:resizeHandles val="exact"/>
        </dgm:presLayoutVars>
      </dgm:prSet>
      <dgm:spPr/>
    </dgm:pt>
    <dgm:pt modelId="{E7136868-1BD3-42C7-A867-D9CB9B4D049D}" type="pres">
      <dgm:prSet presAssocID="{051F765B-FD32-47FC-AE5C-7375E77E5D76}" presName="parentText" presStyleLbl="node1" presStyleIdx="0" presStyleCnt="1">
        <dgm:presLayoutVars>
          <dgm:chMax val="0"/>
          <dgm:bulletEnabled val="1"/>
        </dgm:presLayoutVars>
      </dgm:prSet>
      <dgm:spPr/>
    </dgm:pt>
    <dgm:pt modelId="{24163084-2728-4550-B5A5-8FAE933A94CA}" type="pres">
      <dgm:prSet presAssocID="{051F765B-FD32-47FC-AE5C-7375E77E5D76}" presName="childText" presStyleLbl="revTx" presStyleIdx="0" presStyleCnt="1">
        <dgm:presLayoutVars>
          <dgm:bulletEnabled val="1"/>
        </dgm:presLayoutVars>
      </dgm:prSet>
      <dgm:spPr/>
    </dgm:pt>
  </dgm:ptLst>
  <dgm:cxnLst>
    <dgm:cxn modelId="{636BA227-3D5A-41EE-A6A0-93AAEB06622C}" type="presOf" srcId="{1206D5D3-CF07-4FF1-B4D8-C11758011E83}" destId="{E7429BC2-A2E2-464F-B823-A3AEA9AE42D2}" srcOrd="0" destOrd="0" presId="urn:microsoft.com/office/officeart/2005/8/layout/vList2"/>
    <dgm:cxn modelId="{2EA74172-A617-4014-B211-9E26640DEB26}" type="presOf" srcId="{7BCAB835-A707-4FE9-BB5D-333D9BCE3A6A}" destId="{24163084-2728-4550-B5A5-8FAE933A94CA}" srcOrd="0" destOrd="2" presId="urn:microsoft.com/office/officeart/2005/8/layout/vList2"/>
    <dgm:cxn modelId="{537E4F80-5566-4F13-B5DC-97070C123FFC}" srcId="{051F765B-FD32-47FC-AE5C-7375E77E5D76}" destId="{D0F9AD5A-8A4D-4009-B98C-6591275A40C5}" srcOrd="0" destOrd="0" parTransId="{9CEDD5CB-F8A3-4561-9AA0-09D87BF05E14}" sibTransId="{432FF959-A45C-4678-AE6A-7198774882CA}"/>
    <dgm:cxn modelId="{E10EAA84-ACBE-4E7E-BF3F-5CF32DBC3D5F}" srcId="{051F765B-FD32-47FC-AE5C-7375E77E5D76}" destId="{42EBCE24-0A8E-4E5D-9020-9598AA58670F}" srcOrd="1" destOrd="0" parTransId="{E6559BBB-41D3-41F1-A0E0-E9E3E107C14E}" sibTransId="{5640E201-64FD-4862-A10E-C2E465394236}"/>
    <dgm:cxn modelId="{36D16598-E3C5-4863-977E-5B8A17AF6773}" type="presOf" srcId="{D0F9AD5A-8A4D-4009-B98C-6591275A40C5}" destId="{24163084-2728-4550-B5A5-8FAE933A94CA}" srcOrd="0" destOrd="0" presId="urn:microsoft.com/office/officeart/2005/8/layout/vList2"/>
    <dgm:cxn modelId="{96373EAF-B2BB-4F9B-9385-ACD7C7EA4B22}" type="presOf" srcId="{051F765B-FD32-47FC-AE5C-7375E77E5D76}" destId="{E7136868-1BD3-42C7-A867-D9CB9B4D049D}" srcOrd="0" destOrd="0" presId="urn:microsoft.com/office/officeart/2005/8/layout/vList2"/>
    <dgm:cxn modelId="{BF711DB9-3C5F-4BCB-8EE4-2E309B5DED95}" srcId="{1206D5D3-CF07-4FF1-B4D8-C11758011E83}" destId="{051F765B-FD32-47FC-AE5C-7375E77E5D76}" srcOrd="0" destOrd="0" parTransId="{DC676755-2CB0-4E31-A129-BFEEE54F2D91}" sibTransId="{86E3280C-F5BF-476E-BCB3-E16046A642CE}"/>
    <dgm:cxn modelId="{153D8FF1-BC85-438F-A879-9260079CED34}" type="presOf" srcId="{42EBCE24-0A8E-4E5D-9020-9598AA58670F}" destId="{24163084-2728-4550-B5A5-8FAE933A94CA}" srcOrd="0" destOrd="1" presId="urn:microsoft.com/office/officeart/2005/8/layout/vList2"/>
    <dgm:cxn modelId="{6D24A7FF-FE69-4068-BDD3-29051531038B}" srcId="{051F765B-FD32-47FC-AE5C-7375E77E5D76}" destId="{7BCAB835-A707-4FE9-BB5D-333D9BCE3A6A}" srcOrd="2" destOrd="0" parTransId="{7AACAC09-DB0F-4E32-8D1C-6D50124929A1}" sibTransId="{D2001C95-BBF4-44C2-827F-28179E359ED9}"/>
    <dgm:cxn modelId="{DD7AD558-408B-4529-A0A1-3233B1DB5B51}" type="presParOf" srcId="{E7429BC2-A2E2-464F-B823-A3AEA9AE42D2}" destId="{E7136868-1BD3-42C7-A867-D9CB9B4D049D}" srcOrd="0" destOrd="0" presId="urn:microsoft.com/office/officeart/2005/8/layout/vList2"/>
    <dgm:cxn modelId="{DF9CF178-E949-408B-B403-03D8AF3A817B}" type="presParOf" srcId="{E7429BC2-A2E2-464F-B823-A3AEA9AE42D2}" destId="{24163084-2728-4550-B5A5-8FAE933A94CA}"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06D5D3-CF07-4FF1-B4D8-C11758011E83}"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BC0A8920-D70C-405B-AE16-7789FC91EA32}">
      <dgm:prSet/>
      <dgm:spPr/>
      <dgm:t>
        <a:bodyPr/>
        <a:lstStyle/>
        <a:p>
          <a:r>
            <a:rPr lang="en-US" dirty="0"/>
            <a:t>EOY report</a:t>
          </a:r>
        </a:p>
      </dgm:t>
    </dgm:pt>
    <dgm:pt modelId="{702F01E4-7C30-43F7-81BD-2A44AB23C1ED}" type="parTrans" cxnId="{DC383729-235B-43A8-813F-C65409B0CA67}">
      <dgm:prSet/>
      <dgm:spPr/>
      <dgm:t>
        <a:bodyPr/>
        <a:lstStyle/>
        <a:p>
          <a:endParaRPr lang="en-US"/>
        </a:p>
      </dgm:t>
    </dgm:pt>
    <dgm:pt modelId="{F151AEA3-24D0-4BAF-A326-7F0C35D9F9ED}" type="sibTrans" cxnId="{DC383729-235B-43A8-813F-C65409B0CA67}">
      <dgm:prSet/>
      <dgm:spPr/>
      <dgm:t>
        <a:bodyPr/>
        <a:lstStyle/>
        <a:p>
          <a:endParaRPr lang="en-US"/>
        </a:p>
      </dgm:t>
    </dgm:pt>
    <dgm:pt modelId="{5CAAA35F-7C0E-4E50-9553-5AF7813DA991}">
      <dgm:prSet/>
      <dgm:spPr/>
      <dgm:t>
        <a:bodyPr/>
        <a:lstStyle/>
        <a:p>
          <a:r>
            <a:rPr lang="en-US" dirty="0"/>
            <a:t>Due to MOPTA 12/1</a:t>
          </a:r>
        </a:p>
      </dgm:t>
    </dgm:pt>
    <dgm:pt modelId="{A5EDCBE7-0B32-4BE0-99EC-54734DFFAF84}" type="parTrans" cxnId="{9442174F-0DFA-4263-9C3F-37263528C69A}">
      <dgm:prSet/>
      <dgm:spPr/>
    </dgm:pt>
    <dgm:pt modelId="{549A0874-B3BB-48B9-AAB5-AAF4EF946394}" type="sibTrans" cxnId="{9442174F-0DFA-4263-9C3F-37263528C69A}">
      <dgm:prSet/>
      <dgm:spPr/>
    </dgm:pt>
    <dgm:pt modelId="{1AF59DB1-6276-4036-A981-DD69588A328F}">
      <dgm:prSet/>
      <dgm:spPr/>
      <dgm:t>
        <a:bodyPr/>
        <a:lstStyle/>
        <a:p>
          <a:r>
            <a:rPr lang="en-US" dirty="0"/>
            <a:t>Must be approved by general membership</a:t>
          </a:r>
        </a:p>
      </dgm:t>
    </dgm:pt>
    <dgm:pt modelId="{A92C957C-C7F2-411A-9C15-2A9D56DF04D8}" type="parTrans" cxnId="{D9B3657F-D32D-4ECC-A398-19D9E33BC848}">
      <dgm:prSet/>
      <dgm:spPr/>
    </dgm:pt>
    <dgm:pt modelId="{0A24C864-8E14-447A-8BFE-F3AD21C1E066}" type="sibTrans" cxnId="{D9B3657F-D32D-4ECC-A398-19D9E33BC848}">
      <dgm:prSet/>
      <dgm:spPr/>
    </dgm:pt>
    <dgm:pt modelId="{E7429BC2-A2E2-464F-B823-A3AEA9AE42D2}" type="pres">
      <dgm:prSet presAssocID="{1206D5D3-CF07-4FF1-B4D8-C11758011E83}" presName="linear" presStyleCnt="0">
        <dgm:presLayoutVars>
          <dgm:animLvl val="lvl"/>
          <dgm:resizeHandles val="exact"/>
        </dgm:presLayoutVars>
      </dgm:prSet>
      <dgm:spPr/>
    </dgm:pt>
    <dgm:pt modelId="{26910141-C2E1-4315-975A-E216A95F3395}" type="pres">
      <dgm:prSet presAssocID="{BC0A8920-D70C-405B-AE16-7789FC91EA32}" presName="parentText" presStyleLbl="node1" presStyleIdx="0" presStyleCnt="1">
        <dgm:presLayoutVars>
          <dgm:chMax val="0"/>
          <dgm:bulletEnabled val="1"/>
        </dgm:presLayoutVars>
      </dgm:prSet>
      <dgm:spPr/>
    </dgm:pt>
    <dgm:pt modelId="{5654AD1C-8F23-4416-B37B-8D108181B9B4}" type="pres">
      <dgm:prSet presAssocID="{BC0A8920-D70C-405B-AE16-7789FC91EA32}" presName="childText" presStyleLbl="revTx" presStyleIdx="0" presStyleCnt="1">
        <dgm:presLayoutVars>
          <dgm:bulletEnabled val="1"/>
        </dgm:presLayoutVars>
      </dgm:prSet>
      <dgm:spPr/>
    </dgm:pt>
  </dgm:ptLst>
  <dgm:cxnLst>
    <dgm:cxn modelId="{E2DB1008-CA4A-4721-B984-9EE8422277EE}" type="presOf" srcId="{BC0A8920-D70C-405B-AE16-7789FC91EA32}" destId="{26910141-C2E1-4315-975A-E216A95F3395}" srcOrd="0" destOrd="0" presId="urn:microsoft.com/office/officeart/2005/8/layout/vList2"/>
    <dgm:cxn modelId="{636BA227-3D5A-41EE-A6A0-93AAEB06622C}" type="presOf" srcId="{1206D5D3-CF07-4FF1-B4D8-C11758011E83}" destId="{E7429BC2-A2E2-464F-B823-A3AEA9AE42D2}" srcOrd="0" destOrd="0" presId="urn:microsoft.com/office/officeart/2005/8/layout/vList2"/>
    <dgm:cxn modelId="{DC383729-235B-43A8-813F-C65409B0CA67}" srcId="{1206D5D3-CF07-4FF1-B4D8-C11758011E83}" destId="{BC0A8920-D70C-405B-AE16-7789FC91EA32}" srcOrd="0" destOrd="0" parTransId="{702F01E4-7C30-43F7-81BD-2A44AB23C1ED}" sibTransId="{F151AEA3-24D0-4BAF-A326-7F0C35D9F9ED}"/>
    <dgm:cxn modelId="{0293E36D-387D-49A2-8A08-B0A94437CDD3}" type="presOf" srcId="{5CAAA35F-7C0E-4E50-9553-5AF7813DA991}" destId="{5654AD1C-8F23-4416-B37B-8D108181B9B4}" srcOrd="0" destOrd="0" presId="urn:microsoft.com/office/officeart/2005/8/layout/vList2"/>
    <dgm:cxn modelId="{9442174F-0DFA-4263-9C3F-37263528C69A}" srcId="{BC0A8920-D70C-405B-AE16-7789FC91EA32}" destId="{5CAAA35F-7C0E-4E50-9553-5AF7813DA991}" srcOrd="0" destOrd="0" parTransId="{A5EDCBE7-0B32-4BE0-99EC-54734DFFAF84}" sibTransId="{549A0874-B3BB-48B9-AAB5-AAF4EF946394}"/>
    <dgm:cxn modelId="{D9B3657F-D32D-4ECC-A398-19D9E33BC848}" srcId="{BC0A8920-D70C-405B-AE16-7789FC91EA32}" destId="{1AF59DB1-6276-4036-A981-DD69588A328F}" srcOrd="1" destOrd="0" parTransId="{A92C957C-C7F2-411A-9C15-2A9D56DF04D8}" sibTransId="{0A24C864-8E14-447A-8BFE-F3AD21C1E066}"/>
    <dgm:cxn modelId="{517B1EBF-4688-4A88-AC21-C5A607500BB3}" type="presOf" srcId="{1AF59DB1-6276-4036-A981-DD69588A328F}" destId="{5654AD1C-8F23-4416-B37B-8D108181B9B4}" srcOrd="0" destOrd="1" presId="urn:microsoft.com/office/officeart/2005/8/layout/vList2"/>
    <dgm:cxn modelId="{2903CE53-C2C6-4FED-AD7F-E1CE4EC08F75}" type="presParOf" srcId="{E7429BC2-A2E2-464F-B823-A3AEA9AE42D2}" destId="{26910141-C2E1-4315-975A-E216A95F3395}" srcOrd="0" destOrd="0" presId="urn:microsoft.com/office/officeart/2005/8/layout/vList2"/>
    <dgm:cxn modelId="{A2B3DE91-F0A1-4945-94AA-2C54559EB8A2}" type="presParOf" srcId="{E7429BC2-A2E2-464F-B823-A3AEA9AE42D2}" destId="{5654AD1C-8F23-4416-B37B-8D108181B9B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06D5D3-CF07-4FF1-B4D8-C11758011E83}"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C3D1F9BF-A097-4B4B-9AB5-CE10039D9C67}">
      <dgm:prSet/>
      <dgm:spPr/>
      <dgm:t>
        <a:bodyPr/>
        <a:lstStyle/>
        <a:p>
          <a:r>
            <a:rPr lang="en-US" dirty="0"/>
            <a:t>Annual review </a:t>
          </a:r>
        </a:p>
      </dgm:t>
    </dgm:pt>
    <dgm:pt modelId="{73F9A72B-953B-491F-A2A1-0AF7A0768CCE}" type="parTrans" cxnId="{783949E1-E1C2-47EB-8D85-4D3729EB23C1}">
      <dgm:prSet/>
      <dgm:spPr/>
      <dgm:t>
        <a:bodyPr/>
        <a:lstStyle/>
        <a:p>
          <a:endParaRPr lang="en-US"/>
        </a:p>
      </dgm:t>
    </dgm:pt>
    <dgm:pt modelId="{CE9C73D2-F54F-4296-9C87-23654CBD4B1F}" type="sibTrans" cxnId="{783949E1-E1C2-47EB-8D85-4D3729EB23C1}">
      <dgm:prSet/>
      <dgm:spPr/>
      <dgm:t>
        <a:bodyPr/>
        <a:lstStyle/>
        <a:p>
          <a:endParaRPr lang="en-US"/>
        </a:p>
      </dgm:t>
    </dgm:pt>
    <dgm:pt modelId="{41773FDD-4FFE-44CF-852D-1FF962B6DF1D}">
      <dgm:prSet/>
      <dgm:spPr/>
      <dgm:t>
        <a:bodyPr/>
        <a:lstStyle/>
        <a:p>
          <a:r>
            <a:rPr lang="en-US" dirty="0"/>
            <a:t>Performed after the books are closed</a:t>
          </a:r>
        </a:p>
      </dgm:t>
    </dgm:pt>
    <dgm:pt modelId="{8DDC8385-3BD1-4D59-9F15-B4ADFD84446B}" type="parTrans" cxnId="{CCB29634-3B5B-4DB2-AB82-D851627C6D07}">
      <dgm:prSet/>
      <dgm:spPr/>
      <dgm:t>
        <a:bodyPr/>
        <a:lstStyle/>
        <a:p>
          <a:endParaRPr lang="en-US"/>
        </a:p>
      </dgm:t>
    </dgm:pt>
    <dgm:pt modelId="{9A7EF8D9-7BDC-407C-BE14-4462C87325FF}" type="sibTrans" cxnId="{CCB29634-3B5B-4DB2-AB82-D851627C6D07}">
      <dgm:prSet/>
      <dgm:spPr/>
      <dgm:t>
        <a:bodyPr/>
        <a:lstStyle/>
        <a:p>
          <a:endParaRPr lang="en-US"/>
        </a:p>
      </dgm:t>
    </dgm:pt>
    <dgm:pt modelId="{06338C2B-2787-453F-8CF5-29F494699355}">
      <dgm:prSet/>
      <dgm:spPr/>
      <dgm:t>
        <a:bodyPr/>
        <a:lstStyle/>
        <a:p>
          <a:r>
            <a:rPr lang="en-US" dirty="0"/>
            <a:t>Committee appointed by the board</a:t>
          </a:r>
        </a:p>
      </dgm:t>
    </dgm:pt>
    <dgm:pt modelId="{A5263FC1-9EB3-4A8C-A409-73FF8CECCC09}" type="parTrans" cxnId="{7DEA6178-0201-4E26-A1A3-FAB2E0AB0D78}">
      <dgm:prSet/>
      <dgm:spPr/>
      <dgm:t>
        <a:bodyPr/>
        <a:lstStyle/>
        <a:p>
          <a:endParaRPr lang="en-US"/>
        </a:p>
      </dgm:t>
    </dgm:pt>
    <dgm:pt modelId="{D7296944-B0F7-4630-BC56-5B2A11BE9A51}" type="sibTrans" cxnId="{7DEA6178-0201-4E26-A1A3-FAB2E0AB0D78}">
      <dgm:prSet/>
      <dgm:spPr/>
      <dgm:t>
        <a:bodyPr/>
        <a:lstStyle/>
        <a:p>
          <a:endParaRPr lang="en-US"/>
        </a:p>
      </dgm:t>
    </dgm:pt>
    <dgm:pt modelId="{758E2382-C66D-4F19-86C9-72B0597CD3DC}">
      <dgm:prSet/>
      <dgm:spPr/>
      <dgm:t>
        <a:bodyPr/>
        <a:lstStyle/>
        <a:p>
          <a:r>
            <a:rPr lang="en-US" dirty="0"/>
            <a:t>Due to MOPTA 12/1</a:t>
          </a:r>
        </a:p>
      </dgm:t>
    </dgm:pt>
    <dgm:pt modelId="{756C6935-E875-48F5-9E27-785DB17A1463}" type="parTrans" cxnId="{FBF5B31C-F194-4A24-BF4F-22A35736CE4C}">
      <dgm:prSet/>
      <dgm:spPr/>
      <dgm:t>
        <a:bodyPr/>
        <a:lstStyle/>
        <a:p>
          <a:endParaRPr lang="en-US"/>
        </a:p>
      </dgm:t>
    </dgm:pt>
    <dgm:pt modelId="{4EC39EAB-A17B-4725-9BBC-D90F5D867F75}" type="sibTrans" cxnId="{FBF5B31C-F194-4A24-BF4F-22A35736CE4C}">
      <dgm:prSet/>
      <dgm:spPr/>
      <dgm:t>
        <a:bodyPr/>
        <a:lstStyle/>
        <a:p>
          <a:endParaRPr lang="en-US"/>
        </a:p>
      </dgm:t>
    </dgm:pt>
    <dgm:pt modelId="{6372A139-FE7D-40A3-B5BC-56531C9F49F7}">
      <dgm:prSet/>
      <dgm:spPr/>
      <dgm:t>
        <a:bodyPr/>
        <a:lstStyle/>
        <a:p>
          <a:r>
            <a:rPr lang="en-US" dirty="0"/>
            <a:t>Must be approved by general membership</a:t>
          </a:r>
        </a:p>
      </dgm:t>
    </dgm:pt>
    <dgm:pt modelId="{2D5532E7-F876-4C53-B784-FEC7C82ADA3B}" type="parTrans" cxnId="{F8AD1759-5465-4707-B25A-6D8E46744949}">
      <dgm:prSet/>
      <dgm:spPr/>
      <dgm:t>
        <a:bodyPr/>
        <a:lstStyle/>
        <a:p>
          <a:endParaRPr lang="en-US"/>
        </a:p>
      </dgm:t>
    </dgm:pt>
    <dgm:pt modelId="{90AF880E-965C-4687-8466-A4BC1DE5FC57}" type="sibTrans" cxnId="{F8AD1759-5465-4707-B25A-6D8E46744949}">
      <dgm:prSet/>
      <dgm:spPr/>
      <dgm:t>
        <a:bodyPr/>
        <a:lstStyle/>
        <a:p>
          <a:endParaRPr lang="en-US"/>
        </a:p>
      </dgm:t>
    </dgm:pt>
    <dgm:pt modelId="{E7429BC2-A2E2-464F-B823-A3AEA9AE42D2}" type="pres">
      <dgm:prSet presAssocID="{1206D5D3-CF07-4FF1-B4D8-C11758011E83}" presName="linear" presStyleCnt="0">
        <dgm:presLayoutVars>
          <dgm:animLvl val="lvl"/>
          <dgm:resizeHandles val="exact"/>
        </dgm:presLayoutVars>
      </dgm:prSet>
      <dgm:spPr/>
    </dgm:pt>
    <dgm:pt modelId="{6D0DBFBA-4462-48EF-8885-23ECF4BAAE22}" type="pres">
      <dgm:prSet presAssocID="{C3D1F9BF-A097-4B4B-9AB5-CE10039D9C67}" presName="parentText" presStyleLbl="node1" presStyleIdx="0" presStyleCnt="1">
        <dgm:presLayoutVars>
          <dgm:chMax val="0"/>
          <dgm:bulletEnabled val="1"/>
        </dgm:presLayoutVars>
      </dgm:prSet>
      <dgm:spPr/>
    </dgm:pt>
    <dgm:pt modelId="{CC8A484F-B6D5-4D9B-B7DC-3C1BE6D9F636}" type="pres">
      <dgm:prSet presAssocID="{C3D1F9BF-A097-4B4B-9AB5-CE10039D9C67}" presName="childText" presStyleLbl="revTx" presStyleIdx="0" presStyleCnt="1">
        <dgm:presLayoutVars>
          <dgm:bulletEnabled val="1"/>
        </dgm:presLayoutVars>
      </dgm:prSet>
      <dgm:spPr/>
    </dgm:pt>
  </dgm:ptLst>
  <dgm:cxnLst>
    <dgm:cxn modelId="{FBF5B31C-F194-4A24-BF4F-22A35736CE4C}" srcId="{C3D1F9BF-A097-4B4B-9AB5-CE10039D9C67}" destId="{758E2382-C66D-4F19-86C9-72B0597CD3DC}" srcOrd="2" destOrd="0" parTransId="{756C6935-E875-48F5-9E27-785DB17A1463}" sibTransId="{4EC39EAB-A17B-4725-9BBC-D90F5D867F75}"/>
    <dgm:cxn modelId="{636BA227-3D5A-41EE-A6A0-93AAEB06622C}" type="presOf" srcId="{1206D5D3-CF07-4FF1-B4D8-C11758011E83}" destId="{E7429BC2-A2E2-464F-B823-A3AEA9AE42D2}" srcOrd="0" destOrd="0" presId="urn:microsoft.com/office/officeart/2005/8/layout/vList2"/>
    <dgm:cxn modelId="{AD677231-8E9B-4BD5-A885-BEB0F432B435}" type="presOf" srcId="{C3D1F9BF-A097-4B4B-9AB5-CE10039D9C67}" destId="{6D0DBFBA-4462-48EF-8885-23ECF4BAAE22}" srcOrd="0" destOrd="0" presId="urn:microsoft.com/office/officeart/2005/8/layout/vList2"/>
    <dgm:cxn modelId="{CCB29634-3B5B-4DB2-AB82-D851627C6D07}" srcId="{C3D1F9BF-A097-4B4B-9AB5-CE10039D9C67}" destId="{41773FDD-4FFE-44CF-852D-1FF962B6DF1D}" srcOrd="0" destOrd="0" parTransId="{8DDC8385-3BD1-4D59-9F15-B4ADFD84446B}" sibTransId="{9A7EF8D9-7BDC-407C-BE14-4462C87325FF}"/>
    <dgm:cxn modelId="{7DEA6178-0201-4E26-A1A3-FAB2E0AB0D78}" srcId="{C3D1F9BF-A097-4B4B-9AB5-CE10039D9C67}" destId="{06338C2B-2787-453F-8CF5-29F494699355}" srcOrd="1" destOrd="0" parTransId="{A5263FC1-9EB3-4A8C-A409-73FF8CECCC09}" sibTransId="{D7296944-B0F7-4630-BC56-5B2A11BE9A51}"/>
    <dgm:cxn modelId="{F8AD1759-5465-4707-B25A-6D8E46744949}" srcId="{C3D1F9BF-A097-4B4B-9AB5-CE10039D9C67}" destId="{6372A139-FE7D-40A3-B5BC-56531C9F49F7}" srcOrd="3" destOrd="0" parTransId="{2D5532E7-F876-4C53-B784-FEC7C82ADA3B}" sibTransId="{90AF880E-965C-4687-8466-A4BC1DE5FC57}"/>
    <dgm:cxn modelId="{7FDF5880-3661-4546-8116-18CE53099AD4}" type="presOf" srcId="{06338C2B-2787-453F-8CF5-29F494699355}" destId="{CC8A484F-B6D5-4D9B-B7DC-3C1BE6D9F636}" srcOrd="0" destOrd="1" presId="urn:microsoft.com/office/officeart/2005/8/layout/vList2"/>
    <dgm:cxn modelId="{23FB39A3-CC39-4428-ADD5-27B8BFF3C3D0}" type="presOf" srcId="{758E2382-C66D-4F19-86C9-72B0597CD3DC}" destId="{CC8A484F-B6D5-4D9B-B7DC-3C1BE6D9F636}" srcOrd="0" destOrd="2" presId="urn:microsoft.com/office/officeart/2005/8/layout/vList2"/>
    <dgm:cxn modelId="{1135AEA4-7DBB-49F9-A79F-D6FAE636E82E}" type="presOf" srcId="{41773FDD-4FFE-44CF-852D-1FF962B6DF1D}" destId="{CC8A484F-B6D5-4D9B-B7DC-3C1BE6D9F636}" srcOrd="0" destOrd="0" presId="urn:microsoft.com/office/officeart/2005/8/layout/vList2"/>
    <dgm:cxn modelId="{54D8F4C0-F72F-4D15-878A-FACCBF99450D}" type="presOf" srcId="{6372A139-FE7D-40A3-B5BC-56531C9F49F7}" destId="{CC8A484F-B6D5-4D9B-B7DC-3C1BE6D9F636}" srcOrd="0" destOrd="3" presId="urn:microsoft.com/office/officeart/2005/8/layout/vList2"/>
    <dgm:cxn modelId="{783949E1-E1C2-47EB-8D85-4D3729EB23C1}" srcId="{1206D5D3-CF07-4FF1-B4D8-C11758011E83}" destId="{C3D1F9BF-A097-4B4B-9AB5-CE10039D9C67}" srcOrd="0" destOrd="0" parTransId="{73F9A72B-953B-491F-A2A1-0AF7A0768CCE}" sibTransId="{CE9C73D2-F54F-4296-9C87-23654CBD4B1F}"/>
    <dgm:cxn modelId="{2E8A6F28-7DE4-477F-A67C-0E212FE84D10}" type="presParOf" srcId="{E7429BC2-A2E2-464F-B823-A3AEA9AE42D2}" destId="{6D0DBFBA-4462-48EF-8885-23ECF4BAAE22}" srcOrd="0" destOrd="0" presId="urn:microsoft.com/office/officeart/2005/8/layout/vList2"/>
    <dgm:cxn modelId="{3704DA7E-7EA6-42EE-BB2A-1E312AB521B6}" type="presParOf" srcId="{E7429BC2-A2E2-464F-B823-A3AEA9AE42D2}" destId="{CC8A484F-B6D5-4D9B-B7DC-3C1BE6D9F636}"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06D5D3-CF07-4FF1-B4D8-C11758011E83}"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52D4C09E-63D1-4A57-B0EB-1491CD48BE69}">
      <dgm:prSet/>
      <dgm:spPr/>
      <dgm:t>
        <a:bodyPr/>
        <a:lstStyle/>
        <a:p>
          <a:r>
            <a:rPr lang="en-US" dirty="0"/>
            <a:t>Budget</a:t>
          </a:r>
        </a:p>
      </dgm:t>
    </dgm:pt>
    <dgm:pt modelId="{30607201-60C0-438B-9649-6828DF63A8A6}" type="sibTrans" cxnId="{AF8AC6A3-17E6-415E-8F0F-D87BB6AA60E3}">
      <dgm:prSet/>
      <dgm:spPr/>
      <dgm:t>
        <a:bodyPr/>
        <a:lstStyle/>
        <a:p>
          <a:endParaRPr lang="en-US"/>
        </a:p>
      </dgm:t>
    </dgm:pt>
    <dgm:pt modelId="{C3D26F60-7551-4B79-8AC7-0B0FF1C78DE3}" type="parTrans" cxnId="{AF8AC6A3-17E6-415E-8F0F-D87BB6AA60E3}">
      <dgm:prSet/>
      <dgm:spPr/>
      <dgm:t>
        <a:bodyPr/>
        <a:lstStyle/>
        <a:p>
          <a:endParaRPr lang="en-US"/>
        </a:p>
      </dgm:t>
    </dgm:pt>
    <dgm:pt modelId="{CE9855FF-2426-4599-8643-E9BB844FECA2}">
      <dgm:prSet/>
      <dgm:spPr/>
      <dgm:t>
        <a:bodyPr/>
        <a:lstStyle/>
        <a:p>
          <a:r>
            <a:rPr lang="en-US" dirty="0"/>
            <a:t>Must be voted on by general membership</a:t>
          </a:r>
        </a:p>
      </dgm:t>
    </dgm:pt>
    <dgm:pt modelId="{DD83259E-6DBC-4A29-8341-88B2BBA4AC7E}" type="parTrans" cxnId="{D57D409D-F064-44CB-A22C-E80A61F23E37}">
      <dgm:prSet/>
      <dgm:spPr/>
      <dgm:t>
        <a:bodyPr/>
        <a:lstStyle/>
        <a:p>
          <a:endParaRPr lang="en-US"/>
        </a:p>
      </dgm:t>
    </dgm:pt>
    <dgm:pt modelId="{5D441183-EC1B-4225-9D10-D364A5AB569D}" type="sibTrans" cxnId="{D57D409D-F064-44CB-A22C-E80A61F23E37}">
      <dgm:prSet/>
      <dgm:spPr/>
      <dgm:t>
        <a:bodyPr/>
        <a:lstStyle/>
        <a:p>
          <a:endParaRPr lang="en-US"/>
        </a:p>
      </dgm:t>
    </dgm:pt>
    <dgm:pt modelId="{80485B67-7199-4842-8AAF-49A933E3B6F6}">
      <dgm:prSet/>
      <dgm:spPr/>
      <dgm:t>
        <a:bodyPr/>
        <a:lstStyle/>
        <a:p>
          <a:r>
            <a:rPr lang="en-US" dirty="0"/>
            <a:t>Books are closed unless a budget is in place</a:t>
          </a:r>
        </a:p>
      </dgm:t>
    </dgm:pt>
    <dgm:pt modelId="{30780A9D-AAFE-4E00-B58C-8F0B1D9D7A45}" type="parTrans" cxnId="{6F91705F-AC0A-4C02-B8A7-B0E3E7330A86}">
      <dgm:prSet/>
      <dgm:spPr/>
      <dgm:t>
        <a:bodyPr/>
        <a:lstStyle/>
        <a:p>
          <a:endParaRPr lang="en-US"/>
        </a:p>
      </dgm:t>
    </dgm:pt>
    <dgm:pt modelId="{6EB20B80-302E-4908-9D68-9224865DC6EE}" type="sibTrans" cxnId="{6F91705F-AC0A-4C02-B8A7-B0E3E7330A86}">
      <dgm:prSet/>
      <dgm:spPr/>
      <dgm:t>
        <a:bodyPr/>
        <a:lstStyle/>
        <a:p>
          <a:endParaRPr lang="en-US"/>
        </a:p>
      </dgm:t>
    </dgm:pt>
    <dgm:pt modelId="{E7429BC2-A2E2-464F-B823-A3AEA9AE42D2}" type="pres">
      <dgm:prSet presAssocID="{1206D5D3-CF07-4FF1-B4D8-C11758011E83}" presName="linear" presStyleCnt="0">
        <dgm:presLayoutVars>
          <dgm:animLvl val="lvl"/>
          <dgm:resizeHandles val="exact"/>
        </dgm:presLayoutVars>
      </dgm:prSet>
      <dgm:spPr/>
    </dgm:pt>
    <dgm:pt modelId="{4AE4149F-54A2-4C4F-999F-DA12EB1DEE88}" type="pres">
      <dgm:prSet presAssocID="{52D4C09E-63D1-4A57-B0EB-1491CD48BE69}" presName="parentText" presStyleLbl="node1" presStyleIdx="0" presStyleCnt="1">
        <dgm:presLayoutVars>
          <dgm:chMax val="0"/>
          <dgm:bulletEnabled val="1"/>
        </dgm:presLayoutVars>
      </dgm:prSet>
      <dgm:spPr/>
    </dgm:pt>
    <dgm:pt modelId="{6781288B-585E-416B-9936-F50938069884}" type="pres">
      <dgm:prSet presAssocID="{52D4C09E-63D1-4A57-B0EB-1491CD48BE69}" presName="childText" presStyleLbl="revTx" presStyleIdx="0" presStyleCnt="1">
        <dgm:presLayoutVars>
          <dgm:bulletEnabled val="1"/>
        </dgm:presLayoutVars>
      </dgm:prSet>
      <dgm:spPr/>
    </dgm:pt>
  </dgm:ptLst>
  <dgm:cxnLst>
    <dgm:cxn modelId="{636BA227-3D5A-41EE-A6A0-93AAEB06622C}" type="presOf" srcId="{1206D5D3-CF07-4FF1-B4D8-C11758011E83}" destId="{E7429BC2-A2E2-464F-B823-A3AEA9AE42D2}" srcOrd="0" destOrd="0" presId="urn:microsoft.com/office/officeart/2005/8/layout/vList2"/>
    <dgm:cxn modelId="{6F91705F-AC0A-4C02-B8A7-B0E3E7330A86}" srcId="{52D4C09E-63D1-4A57-B0EB-1491CD48BE69}" destId="{80485B67-7199-4842-8AAF-49A933E3B6F6}" srcOrd="1" destOrd="0" parTransId="{30780A9D-AAFE-4E00-B58C-8F0B1D9D7A45}" sibTransId="{6EB20B80-302E-4908-9D68-9224865DC6EE}"/>
    <dgm:cxn modelId="{526AB46A-7C2C-43FF-B800-746BC0185FDE}" type="presOf" srcId="{CE9855FF-2426-4599-8643-E9BB844FECA2}" destId="{6781288B-585E-416B-9936-F50938069884}" srcOrd="0" destOrd="0" presId="urn:microsoft.com/office/officeart/2005/8/layout/vList2"/>
    <dgm:cxn modelId="{4764125A-7C1C-4CB1-A7FB-D492FD984A23}" type="presOf" srcId="{52D4C09E-63D1-4A57-B0EB-1491CD48BE69}" destId="{4AE4149F-54A2-4C4F-999F-DA12EB1DEE88}" srcOrd="0" destOrd="0" presId="urn:microsoft.com/office/officeart/2005/8/layout/vList2"/>
    <dgm:cxn modelId="{8D757091-95D2-4128-BEB5-C6E9E316FFA6}" type="presOf" srcId="{80485B67-7199-4842-8AAF-49A933E3B6F6}" destId="{6781288B-585E-416B-9936-F50938069884}" srcOrd="0" destOrd="1" presId="urn:microsoft.com/office/officeart/2005/8/layout/vList2"/>
    <dgm:cxn modelId="{D57D409D-F064-44CB-A22C-E80A61F23E37}" srcId="{52D4C09E-63D1-4A57-B0EB-1491CD48BE69}" destId="{CE9855FF-2426-4599-8643-E9BB844FECA2}" srcOrd="0" destOrd="0" parTransId="{DD83259E-6DBC-4A29-8341-88B2BBA4AC7E}" sibTransId="{5D441183-EC1B-4225-9D10-D364A5AB569D}"/>
    <dgm:cxn modelId="{AF8AC6A3-17E6-415E-8F0F-D87BB6AA60E3}" srcId="{1206D5D3-CF07-4FF1-B4D8-C11758011E83}" destId="{52D4C09E-63D1-4A57-B0EB-1491CD48BE69}" srcOrd="0" destOrd="0" parTransId="{C3D26F60-7551-4B79-8AC7-0B0FF1C78DE3}" sibTransId="{30607201-60C0-438B-9649-6828DF63A8A6}"/>
    <dgm:cxn modelId="{99585C24-9D8A-4774-84B7-7F38A4673080}" type="presParOf" srcId="{E7429BC2-A2E2-464F-B823-A3AEA9AE42D2}" destId="{4AE4149F-54A2-4C4F-999F-DA12EB1DEE88}" srcOrd="0" destOrd="0" presId="urn:microsoft.com/office/officeart/2005/8/layout/vList2"/>
    <dgm:cxn modelId="{FD317104-74A6-4C8D-A171-DF07690C2432}" type="presParOf" srcId="{E7429BC2-A2E2-464F-B823-A3AEA9AE42D2}" destId="{6781288B-585E-416B-9936-F5093806988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06D5D3-CF07-4FF1-B4D8-C11758011E83}"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FC26697E-658B-4193-9393-BCE5E591A776}">
      <dgm:prSet/>
      <dgm:spPr/>
      <dgm:t>
        <a:bodyPr/>
        <a:lstStyle/>
        <a:p>
          <a:r>
            <a:rPr lang="en-US" dirty="0"/>
            <a:t>Bylaws</a:t>
          </a:r>
        </a:p>
      </dgm:t>
    </dgm:pt>
    <dgm:pt modelId="{84F72AE6-B7E6-4AEF-975A-90BB35A9DFB2}" type="parTrans" cxnId="{4465CB15-4E5B-4A8D-AD14-A2AF7E4FE308}">
      <dgm:prSet/>
      <dgm:spPr/>
      <dgm:t>
        <a:bodyPr/>
        <a:lstStyle/>
        <a:p>
          <a:endParaRPr lang="en-US"/>
        </a:p>
      </dgm:t>
    </dgm:pt>
    <dgm:pt modelId="{2EF2BB5E-3C93-469A-B0CF-CC37A309C5B6}" type="sibTrans" cxnId="{4465CB15-4E5B-4A8D-AD14-A2AF7E4FE308}">
      <dgm:prSet/>
      <dgm:spPr/>
      <dgm:t>
        <a:bodyPr/>
        <a:lstStyle/>
        <a:p>
          <a:endParaRPr lang="en-US"/>
        </a:p>
      </dgm:t>
    </dgm:pt>
    <dgm:pt modelId="{02D31BAA-77BD-443C-9BE3-D55AF35C737D}">
      <dgm:prSet/>
      <dgm:spPr/>
      <dgm:t>
        <a:bodyPr/>
        <a:lstStyle/>
        <a:p>
          <a:r>
            <a:rPr lang="en-US" dirty="0"/>
            <a:t>Must be reviewed every three years</a:t>
          </a:r>
        </a:p>
      </dgm:t>
    </dgm:pt>
    <dgm:pt modelId="{64795663-546D-4515-9F6C-6D3EC269CB06}" type="parTrans" cxnId="{990D5529-F968-434F-AB29-CAB59138D08F}">
      <dgm:prSet/>
      <dgm:spPr/>
    </dgm:pt>
    <dgm:pt modelId="{DFC34E45-6E5B-408D-A6E7-55EAE863B878}" type="sibTrans" cxnId="{990D5529-F968-434F-AB29-CAB59138D08F}">
      <dgm:prSet/>
      <dgm:spPr/>
    </dgm:pt>
    <dgm:pt modelId="{ED633C13-B232-4238-A156-F42992AB5889}">
      <dgm:prSet/>
      <dgm:spPr/>
      <dgm:t>
        <a:bodyPr/>
        <a:lstStyle/>
        <a:p>
          <a:r>
            <a:rPr lang="en-US" dirty="0"/>
            <a:t>Changes must be voted on by the general membership</a:t>
          </a:r>
        </a:p>
      </dgm:t>
    </dgm:pt>
    <dgm:pt modelId="{75C147C0-E3B4-4D56-87AE-C89353E4045B}" type="parTrans" cxnId="{B8629959-3D9F-4DD6-BBFF-B023BA7AD1BD}">
      <dgm:prSet/>
      <dgm:spPr/>
    </dgm:pt>
    <dgm:pt modelId="{66764288-818E-4B27-8C45-A6EEFBDA3462}" type="sibTrans" cxnId="{B8629959-3D9F-4DD6-BBFF-B023BA7AD1BD}">
      <dgm:prSet/>
      <dgm:spPr/>
    </dgm:pt>
    <dgm:pt modelId="{65D4860A-B624-4817-9A77-B5C21FF954BF}">
      <dgm:prSet/>
      <dgm:spPr/>
      <dgm:t>
        <a:bodyPr/>
        <a:lstStyle/>
        <a:p>
          <a:r>
            <a:rPr lang="en-US" dirty="0"/>
            <a:t>A committee is required for review </a:t>
          </a:r>
        </a:p>
      </dgm:t>
    </dgm:pt>
    <dgm:pt modelId="{0239F3D8-F3D7-4357-A474-E62C2FDC5821}" type="parTrans" cxnId="{A8FC4E55-FCEA-4232-920E-28706E53820A}">
      <dgm:prSet/>
      <dgm:spPr/>
    </dgm:pt>
    <dgm:pt modelId="{803C2F92-AC7F-4920-8B8F-CE18FA032B90}" type="sibTrans" cxnId="{A8FC4E55-FCEA-4232-920E-28706E53820A}">
      <dgm:prSet/>
      <dgm:spPr/>
    </dgm:pt>
    <dgm:pt modelId="{E7429BC2-A2E2-464F-B823-A3AEA9AE42D2}" type="pres">
      <dgm:prSet presAssocID="{1206D5D3-CF07-4FF1-B4D8-C11758011E83}" presName="linear" presStyleCnt="0">
        <dgm:presLayoutVars>
          <dgm:animLvl val="lvl"/>
          <dgm:resizeHandles val="exact"/>
        </dgm:presLayoutVars>
      </dgm:prSet>
      <dgm:spPr/>
    </dgm:pt>
    <dgm:pt modelId="{B2306529-1081-4D6F-BF71-8F3492645C82}" type="pres">
      <dgm:prSet presAssocID="{FC26697E-658B-4193-9393-BCE5E591A776}" presName="parentText" presStyleLbl="node1" presStyleIdx="0" presStyleCnt="1">
        <dgm:presLayoutVars>
          <dgm:chMax val="0"/>
          <dgm:bulletEnabled val="1"/>
        </dgm:presLayoutVars>
      </dgm:prSet>
      <dgm:spPr/>
    </dgm:pt>
    <dgm:pt modelId="{BEE84D15-7774-495D-ADCB-D5D6407AFE62}" type="pres">
      <dgm:prSet presAssocID="{FC26697E-658B-4193-9393-BCE5E591A776}" presName="childText" presStyleLbl="revTx" presStyleIdx="0" presStyleCnt="1">
        <dgm:presLayoutVars>
          <dgm:bulletEnabled val="1"/>
        </dgm:presLayoutVars>
      </dgm:prSet>
      <dgm:spPr/>
    </dgm:pt>
  </dgm:ptLst>
  <dgm:cxnLst>
    <dgm:cxn modelId="{4465CB15-4E5B-4A8D-AD14-A2AF7E4FE308}" srcId="{1206D5D3-CF07-4FF1-B4D8-C11758011E83}" destId="{FC26697E-658B-4193-9393-BCE5E591A776}" srcOrd="0" destOrd="0" parTransId="{84F72AE6-B7E6-4AEF-975A-90BB35A9DFB2}" sibTransId="{2EF2BB5E-3C93-469A-B0CF-CC37A309C5B6}"/>
    <dgm:cxn modelId="{636BA227-3D5A-41EE-A6A0-93AAEB06622C}" type="presOf" srcId="{1206D5D3-CF07-4FF1-B4D8-C11758011E83}" destId="{E7429BC2-A2E2-464F-B823-A3AEA9AE42D2}" srcOrd="0" destOrd="0" presId="urn:microsoft.com/office/officeart/2005/8/layout/vList2"/>
    <dgm:cxn modelId="{990D5529-F968-434F-AB29-CAB59138D08F}" srcId="{FC26697E-658B-4193-9393-BCE5E591A776}" destId="{02D31BAA-77BD-443C-9BE3-D55AF35C737D}" srcOrd="0" destOrd="0" parTransId="{64795663-546D-4515-9F6C-6D3EC269CB06}" sibTransId="{DFC34E45-6E5B-408D-A6E7-55EAE863B878}"/>
    <dgm:cxn modelId="{57BC6B2F-D52F-407C-AEC0-037B3A432E52}" type="presOf" srcId="{65D4860A-B624-4817-9A77-B5C21FF954BF}" destId="{BEE84D15-7774-495D-ADCB-D5D6407AFE62}" srcOrd="0" destOrd="2" presId="urn:microsoft.com/office/officeart/2005/8/layout/vList2"/>
    <dgm:cxn modelId="{6F9D7B33-A4E8-4EE1-B29C-29FE34C23A4D}" type="presOf" srcId="{ED633C13-B232-4238-A156-F42992AB5889}" destId="{BEE84D15-7774-495D-ADCB-D5D6407AFE62}" srcOrd="0" destOrd="1" presId="urn:microsoft.com/office/officeart/2005/8/layout/vList2"/>
    <dgm:cxn modelId="{3F1A246B-4F5D-451C-ACC1-97D5C9B4A376}" type="presOf" srcId="{FC26697E-658B-4193-9393-BCE5E591A776}" destId="{B2306529-1081-4D6F-BF71-8F3492645C82}" srcOrd="0" destOrd="0" presId="urn:microsoft.com/office/officeart/2005/8/layout/vList2"/>
    <dgm:cxn modelId="{A8FC4E55-FCEA-4232-920E-28706E53820A}" srcId="{FC26697E-658B-4193-9393-BCE5E591A776}" destId="{65D4860A-B624-4817-9A77-B5C21FF954BF}" srcOrd="2" destOrd="0" parTransId="{0239F3D8-F3D7-4357-A474-E62C2FDC5821}" sibTransId="{803C2F92-AC7F-4920-8B8F-CE18FA032B90}"/>
    <dgm:cxn modelId="{B8629959-3D9F-4DD6-BBFF-B023BA7AD1BD}" srcId="{FC26697E-658B-4193-9393-BCE5E591A776}" destId="{ED633C13-B232-4238-A156-F42992AB5889}" srcOrd="1" destOrd="0" parTransId="{75C147C0-E3B4-4D56-87AE-C89353E4045B}" sibTransId="{66764288-818E-4B27-8C45-A6EEFBDA3462}"/>
    <dgm:cxn modelId="{D79CDFD2-351E-4E5F-B330-AF79FB742584}" type="presOf" srcId="{02D31BAA-77BD-443C-9BE3-D55AF35C737D}" destId="{BEE84D15-7774-495D-ADCB-D5D6407AFE62}" srcOrd="0" destOrd="0" presId="urn:microsoft.com/office/officeart/2005/8/layout/vList2"/>
    <dgm:cxn modelId="{8D9694A4-5872-40D4-99EE-0791E8ABE1E8}" type="presParOf" srcId="{E7429BC2-A2E2-464F-B823-A3AEA9AE42D2}" destId="{B2306529-1081-4D6F-BF71-8F3492645C82}" srcOrd="0" destOrd="0" presId="urn:microsoft.com/office/officeart/2005/8/layout/vList2"/>
    <dgm:cxn modelId="{E8F0178C-7A23-4A9E-A9E6-C3A941686DE0}" type="presParOf" srcId="{E7429BC2-A2E2-464F-B823-A3AEA9AE42D2}" destId="{BEE84D15-7774-495D-ADCB-D5D6407AFE6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06D5D3-CF07-4FF1-B4D8-C11758011E83}"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A2BB3753-4614-4155-A057-023B1495FAAC}">
      <dgm:prSet/>
      <dgm:spPr/>
      <dgm:t>
        <a:bodyPr/>
        <a:lstStyle/>
        <a:p>
          <a:r>
            <a:rPr lang="en-US"/>
            <a:t>Nominating committee </a:t>
          </a:r>
        </a:p>
      </dgm:t>
    </dgm:pt>
    <dgm:pt modelId="{9CEC6071-C0A5-4926-AAFF-541D6B4D1083}" type="parTrans" cxnId="{62AFF391-6817-4A64-B143-54211439B9AF}">
      <dgm:prSet/>
      <dgm:spPr/>
      <dgm:t>
        <a:bodyPr/>
        <a:lstStyle/>
        <a:p>
          <a:endParaRPr lang="en-US"/>
        </a:p>
      </dgm:t>
    </dgm:pt>
    <dgm:pt modelId="{76B0077C-7BA0-438D-97AC-79A3E9A4020F}" type="sibTrans" cxnId="{62AFF391-6817-4A64-B143-54211439B9AF}">
      <dgm:prSet/>
      <dgm:spPr/>
      <dgm:t>
        <a:bodyPr/>
        <a:lstStyle/>
        <a:p>
          <a:endParaRPr lang="en-US"/>
        </a:p>
      </dgm:t>
    </dgm:pt>
    <dgm:pt modelId="{82BB047F-1877-4DB7-8142-1BA2D86A019F}">
      <dgm:prSet/>
      <dgm:spPr/>
      <dgm:t>
        <a:bodyPr/>
        <a:lstStyle/>
        <a:p>
          <a:r>
            <a:rPr lang="en-US" dirty="0"/>
            <a:t>Must be elected by the general membership</a:t>
          </a:r>
        </a:p>
      </dgm:t>
    </dgm:pt>
    <dgm:pt modelId="{3B63D1FA-C88B-4A18-832F-91E73FF5E2EE}" type="parTrans" cxnId="{DF3495CF-A353-4A1F-911E-FAA6B66385F3}">
      <dgm:prSet/>
      <dgm:spPr/>
      <dgm:t>
        <a:bodyPr/>
        <a:lstStyle/>
        <a:p>
          <a:endParaRPr lang="en-US"/>
        </a:p>
      </dgm:t>
    </dgm:pt>
    <dgm:pt modelId="{E87137F8-B914-41E6-A030-92CDE18C48DA}" type="sibTrans" cxnId="{DF3495CF-A353-4A1F-911E-FAA6B66385F3}">
      <dgm:prSet/>
      <dgm:spPr/>
      <dgm:t>
        <a:bodyPr/>
        <a:lstStyle/>
        <a:p>
          <a:endParaRPr lang="en-US"/>
        </a:p>
      </dgm:t>
    </dgm:pt>
    <dgm:pt modelId="{E7429BC2-A2E2-464F-B823-A3AEA9AE42D2}" type="pres">
      <dgm:prSet presAssocID="{1206D5D3-CF07-4FF1-B4D8-C11758011E83}" presName="linear" presStyleCnt="0">
        <dgm:presLayoutVars>
          <dgm:animLvl val="lvl"/>
          <dgm:resizeHandles val="exact"/>
        </dgm:presLayoutVars>
      </dgm:prSet>
      <dgm:spPr/>
    </dgm:pt>
    <dgm:pt modelId="{07DD15E0-CE4E-41BF-9430-C222EF37618A}" type="pres">
      <dgm:prSet presAssocID="{A2BB3753-4614-4155-A057-023B1495FAAC}" presName="parentText" presStyleLbl="node1" presStyleIdx="0" presStyleCnt="1">
        <dgm:presLayoutVars>
          <dgm:chMax val="0"/>
          <dgm:bulletEnabled val="1"/>
        </dgm:presLayoutVars>
      </dgm:prSet>
      <dgm:spPr/>
    </dgm:pt>
    <dgm:pt modelId="{FCFDA793-FEE5-463B-AA9C-6E8C844657A1}" type="pres">
      <dgm:prSet presAssocID="{A2BB3753-4614-4155-A057-023B1495FAAC}" presName="childText" presStyleLbl="revTx" presStyleIdx="0" presStyleCnt="1">
        <dgm:presLayoutVars>
          <dgm:bulletEnabled val="1"/>
        </dgm:presLayoutVars>
      </dgm:prSet>
      <dgm:spPr/>
    </dgm:pt>
  </dgm:ptLst>
  <dgm:cxnLst>
    <dgm:cxn modelId="{636BA227-3D5A-41EE-A6A0-93AAEB06622C}" type="presOf" srcId="{1206D5D3-CF07-4FF1-B4D8-C11758011E83}" destId="{E7429BC2-A2E2-464F-B823-A3AEA9AE42D2}" srcOrd="0" destOrd="0" presId="urn:microsoft.com/office/officeart/2005/8/layout/vList2"/>
    <dgm:cxn modelId="{62AFF391-6817-4A64-B143-54211439B9AF}" srcId="{1206D5D3-CF07-4FF1-B4D8-C11758011E83}" destId="{A2BB3753-4614-4155-A057-023B1495FAAC}" srcOrd="0" destOrd="0" parTransId="{9CEC6071-C0A5-4926-AAFF-541D6B4D1083}" sibTransId="{76B0077C-7BA0-438D-97AC-79A3E9A4020F}"/>
    <dgm:cxn modelId="{DF3495CF-A353-4A1F-911E-FAA6B66385F3}" srcId="{A2BB3753-4614-4155-A057-023B1495FAAC}" destId="{82BB047F-1877-4DB7-8142-1BA2D86A019F}" srcOrd="0" destOrd="0" parTransId="{3B63D1FA-C88B-4A18-832F-91E73FF5E2EE}" sibTransId="{E87137F8-B914-41E6-A030-92CDE18C48DA}"/>
    <dgm:cxn modelId="{9A1963D7-7F22-41B5-8D34-633924870A6D}" type="presOf" srcId="{A2BB3753-4614-4155-A057-023B1495FAAC}" destId="{07DD15E0-CE4E-41BF-9430-C222EF37618A}" srcOrd="0" destOrd="0" presId="urn:microsoft.com/office/officeart/2005/8/layout/vList2"/>
    <dgm:cxn modelId="{7FCE0DEE-242A-4346-A155-CC2FA4C72406}" type="presOf" srcId="{82BB047F-1877-4DB7-8142-1BA2D86A019F}" destId="{FCFDA793-FEE5-463B-AA9C-6E8C844657A1}" srcOrd="0" destOrd="0" presId="urn:microsoft.com/office/officeart/2005/8/layout/vList2"/>
    <dgm:cxn modelId="{F1BF3B9A-19C2-4976-BEAF-1F4A441D26F0}" type="presParOf" srcId="{E7429BC2-A2E2-464F-B823-A3AEA9AE42D2}" destId="{07DD15E0-CE4E-41BF-9430-C222EF37618A}" srcOrd="0" destOrd="0" presId="urn:microsoft.com/office/officeart/2005/8/layout/vList2"/>
    <dgm:cxn modelId="{B85E33A9-9D0C-4C14-A29A-FF8F869BF15B}" type="presParOf" srcId="{E7429BC2-A2E2-464F-B823-A3AEA9AE42D2}" destId="{FCFDA793-FEE5-463B-AA9C-6E8C844657A1}"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EA5A1-9143-4ECE-BCDB-58AA0CBD4CF5}">
      <dsp:nvSpPr>
        <dsp:cNvPr id="0" name=""/>
        <dsp:cNvSpPr/>
      </dsp:nvSpPr>
      <dsp:spPr>
        <a:xfrm>
          <a:off x="0" y="1903"/>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4FA8C79-7D18-41CA-882F-636EFCB9F468}">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E1BD43A-1A91-4384-9D27-4F7FF8CE7F8F}">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Need to do</a:t>
          </a:r>
        </a:p>
      </dsp:txBody>
      <dsp:txXfrm>
        <a:off x="937002" y="1903"/>
        <a:ext cx="5576601" cy="811257"/>
      </dsp:txXfrm>
    </dsp:sp>
    <dsp:sp modelId="{9D8F34BF-F86B-4ED2-B6B3-628E24D61265}">
      <dsp:nvSpPr>
        <dsp:cNvPr id="0" name=""/>
        <dsp:cNvSpPr/>
      </dsp:nvSpPr>
      <dsp:spPr>
        <a:xfrm>
          <a:off x="0" y="1015975"/>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C54685B-23FB-40DF-A39B-CBE25F6D1F72}">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F253353-3E76-4208-9328-C467A2FA11E0}">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Want to do</a:t>
          </a:r>
        </a:p>
      </dsp:txBody>
      <dsp:txXfrm>
        <a:off x="937002" y="1015975"/>
        <a:ext cx="5576601" cy="811257"/>
      </dsp:txXfrm>
    </dsp:sp>
    <dsp:sp modelId="{B454E4A6-4BD0-4E0E-9C9A-3EE05ECCB289}">
      <dsp:nvSpPr>
        <dsp:cNvPr id="0" name=""/>
        <dsp:cNvSpPr/>
      </dsp:nvSpPr>
      <dsp:spPr>
        <a:xfrm>
          <a:off x="0" y="2030048"/>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DA295CB-092C-404E-BD22-0B1B7A7857C4}">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7183E3D-5E06-41EA-B0F4-AD7958A62F0E}">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Resources </a:t>
          </a:r>
        </a:p>
      </dsp:txBody>
      <dsp:txXfrm>
        <a:off x="937002" y="2030048"/>
        <a:ext cx="5576601" cy="811257"/>
      </dsp:txXfrm>
    </dsp:sp>
    <dsp:sp modelId="{A283860C-F770-4BE0-9EFD-8AF20A4E5B7B}">
      <dsp:nvSpPr>
        <dsp:cNvPr id="0" name=""/>
        <dsp:cNvSpPr/>
      </dsp:nvSpPr>
      <dsp:spPr>
        <a:xfrm>
          <a:off x="0" y="3044120"/>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40EA281-D8E6-4CDD-9144-D5A9C8EE75E9}">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9BEA6BC-44B4-4B53-A91A-B235DDEA796E}">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Restrictions/limitations </a:t>
          </a:r>
        </a:p>
      </dsp:txBody>
      <dsp:txXfrm>
        <a:off x="937002" y="3044120"/>
        <a:ext cx="5576601" cy="811257"/>
      </dsp:txXfrm>
    </dsp:sp>
    <dsp:sp modelId="{A25ABF9D-41ED-4382-BF45-D76C821C128A}">
      <dsp:nvSpPr>
        <dsp:cNvPr id="0" name=""/>
        <dsp:cNvSpPr/>
      </dsp:nvSpPr>
      <dsp:spPr>
        <a:xfrm>
          <a:off x="0" y="4058192"/>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31337EA-4A55-46DC-9CE5-41D44AA27DB5}">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9A93123-1F45-4620-B45A-5955BB59F0A5}">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Collaborations</a:t>
          </a:r>
        </a:p>
      </dsp:txBody>
      <dsp:txXfrm>
        <a:off x="937002" y="4058192"/>
        <a:ext cx="5576601" cy="811257"/>
      </dsp:txXfrm>
    </dsp:sp>
    <dsp:sp modelId="{F2C9B62C-E740-4BC8-8DC9-4601E5D3E3A4}">
      <dsp:nvSpPr>
        <dsp:cNvPr id="0" name=""/>
        <dsp:cNvSpPr/>
      </dsp:nvSpPr>
      <dsp:spPr>
        <a:xfrm>
          <a:off x="0" y="5072264"/>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8CDB97D-0348-47A6-8F71-A45284A82629}">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1715B5C-5B13-4AF4-A10D-A43B8960C337}">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Review past years – the good/bad/ugly</a:t>
          </a:r>
        </a:p>
      </dsp:txBody>
      <dsp:txXfrm>
        <a:off x="937002" y="5072264"/>
        <a:ext cx="5576601" cy="8112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848A0-6D5C-4317-97E2-A6FDFE86540A}">
      <dsp:nvSpPr>
        <dsp:cNvPr id="0" name=""/>
        <dsp:cNvSpPr/>
      </dsp:nvSpPr>
      <dsp:spPr>
        <a:xfrm>
          <a:off x="0" y="331526"/>
          <a:ext cx="5115491" cy="122323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Taxes</a:t>
          </a:r>
        </a:p>
      </dsp:txBody>
      <dsp:txXfrm>
        <a:off x="59713" y="391239"/>
        <a:ext cx="4996065" cy="1103809"/>
      </dsp:txXfrm>
    </dsp:sp>
    <dsp:sp modelId="{1019E8AB-00CF-4FA0-9265-C5ECA1EBB938}">
      <dsp:nvSpPr>
        <dsp:cNvPr id="0" name=""/>
        <dsp:cNvSpPr/>
      </dsp:nvSpPr>
      <dsp:spPr>
        <a:xfrm>
          <a:off x="0" y="1554761"/>
          <a:ext cx="5115491" cy="306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Due to the IRS the 15</a:t>
          </a:r>
          <a:r>
            <a:rPr lang="en-US" sz="4000" kern="1200" baseline="30000" dirty="0"/>
            <a:t>th</a:t>
          </a:r>
          <a:r>
            <a:rPr lang="en-US" sz="4000" kern="1200" dirty="0"/>
            <a:t> of the 5</a:t>
          </a:r>
          <a:r>
            <a:rPr lang="en-US" sz="4000" kern="1200" baseline="30000" dirty="0"/>
            <a:t>th</a:t>
          </a:r>
          <a:r>
            <a:rPr lang="en-US" sz="4000" kern="1200" dirty="0"/>
            <a:t> month following the close of the fiscal year.</a:t>
          </a:r>
        </a:p>
        <a:p>
          <a:pPr marL="285750" lvl="1" indent="-285750" algn="l" defTabSz="1778000">
            <a:lnSpc>
              <a:spcPct val="90000"/>
            </a:lnSpc>
            <a:spcBef>
              <a:spcPct val="0"/>
            </a:spcBef>
            <a:spcAft>
              <a:spcPct val="20000"/>
            </a:spcAft>
            <a:buChar char="•"/>
          </a:pPr>
          <a:r>
            <a:rPr lang="en-US" sz="4000" kern="1200" dirty="0"/>
            <a:t>Due to MOPTA 12/1</a:t>
          </a:r>
        </a:p>
      </dsp:txBody>
      <dsp:txXfrm>
        <a:off x="0" y="1554761"/>
        <a:ext cx="5115491" cy="30615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C58CA-5182-4765-A258-F9B095E996DB}">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D340277-937F-4323-BC3B-B0F7BB340D1F}">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79733B0-0965-443F-8B4F-9AAF8860A5FA}">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US" sz="2200" kern="1200" dirty="0"/>
            <a:t>Back to school meeting - EOY report and annual review</a:t>
          </a:r>
        </a:p>
      </dsp:txBody>
      <dsp:txXfrm>
        <a:off x="1429899" y="2442"/>
        <a:ext cx="5083704" cy="1238008"/>
      </dsp:txXfrm>
    </dsp:sp>
    <dsp:sp modelId="{45C56684-53BB-4B30-BE5C-F379DC179879}">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06166E5-66BC-4EE2-ADBC-CBEFB8C69ACD}">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69B5740-CA3A-4926-B14A-223D6D90AA20}">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US" sz="2200" kern="1200" dirty="0"/>
            <a:t>Winter meeting elect nominating committee </a:t>
          </a:r>
        </a:p>
      </dsp:txBody>
      <dsp:txXfrm>
        <a:off x="1429899" y="1549953"/>
        <a:ext cx="5083704" cy="1238008"/>
      </dsp:txXfrm>
    </dsp:sp>
    <dsp:sp modelId="{7B90648F-A550-4D5A-9FE4-D08AFABA4AFA}">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068802C-FAF6-45CC-B290-4A90E9C4CF48}">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A1E008F-8BB8-40BE-8C6C-BD77ACA7127D}">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US" sz="2200" kern="1200"/>
            <a:t>Budget &amp; elections held during spring meeting then turn in officers </a:t>
          </a:r>
        </a:p>
      </dsp:txBody>
      <dsp:txXfrm>
        <a:off x="1429899" y="3097464"/>
        <a:ext cx="5083704" cy="1238008"/>
      </dsp:txXfrm>
    </dsp:sp>
    <dsp:sp modelId="{60DE53C4-B3F0-4434-B20D-589A6FB621E0}">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3F4F165-BC8F-46AD-979C-46D77B9E93BB}">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718D67F-00A5-40E1-AD67-6F9B02610A30}">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US" sz="2200" kern="1200"/>
            <a:t>Bylaws plug them in at any of those meetings </a:t>
          </a:r>
        </a:p>
      </dsp:txBody>
      <dsp:txXfrm>
        <a:off x="1429899" y="4644974"/>
        <a:ext cx="5083704" cy="12380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B998F-68B4-4FE0-8CB2-6D013C240F54}">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F5FAC8C-31CE-4E9E-B421-624C34117053}">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73BDDD3-1DF8-4F5D-8C6B-C4AA71898188}">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Develop timeline for all the final will does</a:t>
          </a:r>
        </a:p>
      </dsp:txBody>
      <dsp:txXfrm>
        <a:off x="1429899" y="2442"/>
        <a:ext cx="5083704" cy="1238008"/>
      </dsp:txXfrm>
    </dsp:sp>
    <dsp:sp modelId="{9DCECF71-9CCE-41F6-BD87-9BBEDE9927E9}">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AE9D8AC-4610-4AB9-B4DE-720A9BE8AC4A}">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1B2032D-7378-4A07-AE75-BE82EBEE8676}">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Plug them into the existing timeline of need to do</a:t>
          </a:r>
        </a:p>
      </dsp:txBody>
      <dsp:txXfrm>
        <a:off x="1429899" y="1549953"/>
        <a:ext cx="5083704" cy="1238008"/>
      </dsp:txXfrm>
    </dsp:sp>
    <dsp:sp modelId="{AD4D56E7-68C3-46B5-AA0F-B01B0CE8B23C}">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EE7A373-9646-4ED5-9A6A-A7063BD4A7AE}">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5A9EE16-B05A-46DD-982C-9E84136CB758}">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Commitments from individuals to take on duties</a:t>
          </a:r>
        </a:p>
      </dsp:txBody>
      <dsp:txXfrm>
        <a:off x="1429899" y="3097464"/>
        <a:ext cx="5083704" cy="1238008"/>
      </dsp:txXfrm>
    </dsp:sp>
    <dsp:sp modelId="{E22D23D5-F6AD-40F9-BDE9-DD6729B4207E}">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67E4375-50D9-4589-A0B6-544DAB59B248}">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DFA6554-3AF6-4F3D-B079-8019B4A3F5CB}">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Reminder of duties outlines in bylaws</a:t>
          </a:r>
        </a:p>
      </dsp:txBody>
      <dsp:txXfrm>
        <a:off x="1429899" y="4644974"/>
        <a:ext cx="5083704" cy="12380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302FF-E614-4403-A1D9-CA49420983E1}">
      <dsp:nvSpPr>
        <dsp:cNvPr id="0" name=""/>
        <dsp:cNvSpPr/>
      </dsp:nvSpPr>
      <dsp:spPr>
        <a:xfrm>
          <a:off x="0" y="2862"/>
          <a:ext cx="6513603" cy="18696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The unexpected will happen </a:t>
          </a:r>
        </a:p>
      </dsp:txBody>
      <dsp:txXfrm>
        <a:off x="91269" y="94131"/>
        <a:ext cx="6331065" cy="1687122"/>
      </dsp:txXfrm>
    </dsp:sp>
    <dsp:sp modelId="{D9E1C225-ADA2-4832-ADD7-AA17DAE65A71}">
      <dsp:nvSpPr>
        <dsp:cNvPr id="0" name=""/>
        <dsp:cNvSpPr/>
      </dsp:nvSpPr>
      <dsp:spPr>
        <a:xfrm>
          <a:off x="0" y="2007882"/>
          <a:ext cx="6513603" cy="1869660"/>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Back up dates</a:t>
          </a:r>
        </a:p>
      </dsp:txBody>
      <dsp:txXfrm>
        <a:off x="91269" y="2099151"/>
        <a:ext cx="6331065" cy="1687122"/>
      </dsp:txXfrm>
    </dsp:sp>
    <dsp:sp modelId="{9B8BE244-D7B7-4CB1-A0B7-FAC97F4BE32E}">
      <dsp:nvSpPr>
        <dsp:cNvPr id="0" name=""/>
        <dsp:cNvSpPr/>
      </dsp:nvSpPr>
      <dsp:spPr>
        <a:xfrm>
          <a:off x="0" y="4012903"/>
          <a:ext cx="6513603" cy="186966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Working by committee </a:t>
          </a:r>
        </a:p>
      </dsp:txBody>
      <dsp:txXfrm>
        <a:off x="91269" y="4104172"/>
        <a:ext cx="6331065" cy="1687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52279-332E-4324-B48C-24718A3F5DE9}">
      <dsp:nvSpPr>
        <dsp:cNvPr id="0" name=""/>
        <dsp:cNvSpPr/>
      </dsp:nvSpPr>
      <dsp:spPr>
        <a:xfrm>
          <a:off x="0" y="35448"/>
          <a:ext cx="5115491" cy="55165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Membership drive/dues</a:t>
          </a:r>
        </a:p>
      </dsp:txBody>
      <dsp:txXfrm>
        <a:off x="26930" y="62378"/>
        <a:ext cx="5061631" cy="497795"/>
      </dsp:txXfrm>
    </dsp:sp>
    <dsp:sp modelId="{E7136868-1BD3-42C7-A867-D9CB9B4D049D}">
      <dsp:nvSpPr>
        <dsp:cNvPr id="0" name=""/>
        <dsp:cNvSpPr/>
      </dsp:nvSpPr>
      <dsp:spPr>
        <a:xfrm>
          <a:off x="0" y="653343"/>
          <a:ext cx="5115491" cy="551655"/>
        </a:xfrm>
        <a:prstGeom prst="roundRect">
          <a:avLst/>
        </a:prstGeom>
        <a:solidFill>
          <a:schemeClr val="accent5">
            <a:hueOff val="-965506"/>
            <a:satOff val="-2488"/>
            <a:lumOff val="-16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Officers submitted/elections</a:t>
          </a:r>
        </a:p>
      </dsp:txBody>
      <dsp:txXfrm>
        <a:off x="26930" y="680273"/>
        <a:ext cx="5061631" cy="497795"/>
      </dsp:txXfrm>
    </dsp:sp>
    <dsp:sp modelId="{26910141-C2E1-4315-975A-E216A95F3395}">
      <dsp:nvSpPr>
        <dsp:cNvPr id="0" name=""/>
        <dsp:cNvSpPr/>
      </dsp:nvSpPr>
      <dsp:spPr>
        <a:xfrm>
          <a:off x="0" y="1271238"/>
          <a:ext cx="5115491" cy="551655"/>
        </a:xfrm>
        <a:prstGeom prst="roundRect">
          <a:avLst/>
        </a:prstGeom>
        <a:solidFill>
          <a:schemeClr val="accent5">
            <a:hueOff val="-1931012"/>
            <a:satOff val="-4977"/>
            <a:lumOff val="-33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EOY report</a:t>
          </a:r>
        </a:p>
      </dsp:txBody>
      <dsp:txXfrm>
        <a:off x="26930" y="1298168"/>
        <a:ext cx="5061631" cy="497795"/>
      </dsp:txXfrm>
    </dsp:sp>
    <dsp:sp modelId="{6D0DBFBA-4462-48EF-8885-23ECF4BAAE22}">
      <dsp:nvSpPr>
        <dsp:cNvPr id="0" name=""/>
        <dsp:cNvSpPr/>
      </dsp:nvSpPr>
      <dsp:spPr>
        <a:xfrm>
          <a:off x="0" y="1889133"/>
          <a:ext cx="5115491" cy="551655"/>
        </a:xfrm>
        <a:prstGeom prst="roundRect">
          <a:avLst/>
        </a:prstGeom>
        <a:solidFill>
          <a:schemeClr val="accent5">
            <a:hueOff val="-2896518"/>
            <a:satOff val="-7465"/>
            <a:lumOff val="-50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Annual review </a:t>
          </a:r>
        </a:p>
      </dsp:txBody>
      <dsp:txXfrm>
        <a:off x="26930" y="1916063"/>
        <a:ext cx="5061631" cy="497795"/>
      </dsp:txXfrm>
    </dsp:sp>
    <dsp:sp modelId="{4AE4149F-54A2-4C4F-999F-DA12EB1DEE88}">
      <dsp:nvSpPr>
        <dsp:cNvPr id="0" name=""/>
        <dsp:cNvSpPr/>
      </dsp:nvSpPr>
      <dsp:spPr>
        <a:xfrm>
          <a:off x="0" y="2507029"/>
          <a:ext cx="5115491" cy="551655"/>
        </a:xfrm>
        <a:prstGeom prst="roundRect">
          <a:avLst/>
        </a:prstGeom>
        <a:solidFill>
          <a:schemeClr val="accent5">
            <a:hueOff val="-3862025"/>
            <a:satOff val="-9954"/>
            <a:lumOff val="-672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Budget</a:t>
          </a:r>
        </a:p>
      </dsp:txBody>
      <dsp:txXfrm>
        <a:off x="26930" y="2533959"/>
        <a:ext cx="5061631" cy="497795"/>
      </dsp:txXfrm>
    </dsp:sp>
    <dsp:sp modelId="{B2306529-1081-4D6F-BF71-8F3492645C82}">
      <dsp:nvSpPr>
        <dsp:cNvPr id="0" name=""/>
        <dsp:cNvSpPr/>
      </dsp:nvSpPr>
      <dsp:spPr>
        <a:xfrm>
          <a:off x="0" y="3124924"/>
          <a:ext cx="5115491" cy="551655"/>
        </a:xfrm>
        <a:prstGeom prst="roundRect">
          <a:avLst/>
        </a:prstGeom>
        <a:solidFill>
          <a:schemeClr val="accent5">
            <a:hueOff val="-4827531"/>
            <a:satOff val="-12442"/>
            <a:lumOff val="-84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Bylaws </a:t>
          </a:r>
        </a:p>
      </dsp:txBody>
      <dsp:txXfrm>
        <a:off x="26930" y="3151854"/>
        <a:ext cx="5061631" cy="497795"/>
      </dsp:txXfrm>
    </dsp:sp>
    <dsp:sp modelId="{07DD15E0-CE4E-41BF-9430-C222EF37618A}">
      <dsp:nvSpPr>
        <dsp:cNvPr id="0" name=""/>
        <dsp:cNvSpPr/>
      </dsp:nvSpPr>
      <dsp:spPr>
        <a:xfrm>
          <a:off x="0" y="3742819"/>
          <a:ext cx="5115491" cy="551655"/>
        </a:xfrm>
        <a:prstGeom prst="roundRect">
          <a:avLst/>
        </a:prstGeom>
        <a:solidFill>
          <a:schemeClr val="accent5">
            <a:hueOff val="-5793037"/>
            <a:satOff val="-14931"/>
            <a:lumOff val="-1008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Nominating committee </a:t>
          </a:r>
        </a:p>
      </dsp:txBody>
      <dsp:txXfrm>
        <a:off x="26930" y="3769749"/>
        <a:ext cx="5061631" cy="497795"/>
      </dsp:txXfrm>
    </dsp:sp>
    <dsp:sp modelId="{874848A0-6D5C-4317-97E2-A6FDFE86540A}">
      <dsp:nvSpPr>
        <dsp:cNvPr id="0" name=""/>
        <dsp:cNvSpPr/>
      </dsp:nvSpPr>
      <dsp:spPr>
        <a:xfrm>
          <a:off x="0" y="4360714"/>
          <a:ext cx="5115491" cy="551655"/>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Taxes</a:t>
          </a:r>
        </a:p>
      </dsp:txBody>
      <dsp:txXfrm>
        <a:off x="26930" y="4387644"/>
        <a:ext cx="5061631" cy="497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52279-332E-4324-B48C-24718A3F5DE9}">
      <dsp:nvSpPr>
        <dsp:cNvPr id="0" name=""/>
        <dsp:cNvSpPr/>
      </dsp:nvSpPr>
      <dsp:spPr>
        <a:xfrm>
          <a:off x="0" y="232548"/>
          <a:ext cx="5115491" cy="17503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Membership drive/dues</a:t>
          </a:r>
        </a:p>
      </dsp:txBody>
      <dsp:txXfrm>
        <a:off x="85444" y="317992"/>
        <a:ext cx="4944603" cy="1579432"/>
      </dsp:txXfrm>
    </dsp:sp>
    <dsp:sp modelId="{2BDC2FED-58E1-4CD9-BDB0-4C22E69FC18E}">
      <dsp:nvSpPr>
        <dsp:cNvPr id="0" name=""/>
        <dsp:cNvSpPr/>
      </dsp:nvSpPr>
      <dsp:spPr>
        <a:xfrm>
          <a:off x="0" y="1982869"/>
          <a:ext cx="5115491" cy="27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dirty="0"/>
            <a:t>Membership year begins July 1</a:t>
          </a:r>
          <a:r>
            <a:rPr lang="en-US" sz="3400" kern="1200" baseline="30000" dirty="0"/>
            <a:t>st</a:t>
          </a:r>
          <a:endParaRPr lang="en-US" sz="3400" kern="1200" dirty="0"/>
        </a:p>
        <a:p>
          <a:pPr marL="285750" lvl="1" indent="-285750" algn="l" defTabSz="1511300">
            <a:lnSpc>
              <a:spcPct val="90000"/>
            </a:lnSpc>
            <a:spcBef>
              <a:spcPct val="0"/>
            </a:spcBef>
            <a:spcAft>
              <a:spcPct val="20000"/>
            </a:spcAft>
            <a:buChar char="•"/>
          </a:pPr>
          <a:r>
            <a:rPr lang="en-US" sz="3400" kern="1200" dirty="0"/>
            <a:t>Membership year ends June 30th</a:t>
          </a:r>
        </a:p>
        <a:p>
          <a:pPr marL="285750" lvl="1" indent="-285750" algn="l" defTabSz="1511300">
            <a:lnSpc>
              <a:spcPct val="90000"/>
            </a:lnSpc>
            <a:spcBef>
              <a:spcPct val="0"/>
            </a:spcBef>
            <a:spcAft>
              <a:spcPct val="20000"/>
            </a:spcAft>
            <a:buChar char="•"/>
          </a:pPr>
          <a:r>
            <a:rPr lang="en-US" sz="3400" kern="1200" dirty="0"/>
            <a:t>Dues submitted monthly</a:t>
          </a:r>
        </a:p>
      </dsp:txBody>
      <dsp:txXfrm>
        <a:off x="0" y="1982869"/>
        <a:ext cx="5115491" cy="2732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36868-1BD3-42C7-A867-D9CB9B4D049D}">
      <dsp:nvSpPr>
        <dsp:cNvPr id="0" name=""/>
        <dsp:cNvSpPr/>
      </dsp:nvSpPr>
      <dsp:spPr>
        <a:xfrm>
          <a:off x="0" y="232548"/>
          <a:ext cx="5115491" cy="17503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Officers submitted/elections</a:t>
          </a:r>
        </a:p>
      </dsp:txBody>
      <dsp:txXfrm>
        <a:off x="85444" y="317992"/>
        <a:ext cx="4944603" cy="1579432"/>
      </dsp:txXfrm>
    </dsp:sp>
    <dsp:sp modelId="{24163084-2728-4550-B5A5-8FAE933A94CA}">
      <dsp:nvSpPr>
        <dsp:cNvPr id="0" name=""/>
        <dsp:cNvSpPr/>
      </dsp:nvSpPr>
      <dsp:spPr>
        <a:xfrm>
          <a:off x="0" y="1982869"/>
          <a:ext cx="5115491" cy="27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dirty="0"/>
            <a:t>Submission due 3/31</a:t>
          </a:r>
        </a:p>
        <a:p>
          <a:pPr marL="285750" lvl="1" indent="-285750" algn="l" defTabSz="1511300">
            <a:lnSpc>
              <a:spcPct val="90000"/>
            </a:lnSpc>
            <a:spcBef>
              <a:spcPct val="0"/>
            </a:spcBef>
            <a:spcAft>
              <a:spcPct val="20000"/>
            </a:spcAft>
            <a:buChar char="•"/>
          </a:pPr>
          <a:r>
            <a:rPr lang="en-US" sz="3400" kern="1200" dirty="0"/>
            <a:t>Voted on by general membership</a:t>
          </a:r>
        </a:p>
        <a:p>
          <a:pPr marL="285750" lvl="1" indent="-285750" algn="l" defTabSz="1511300">
            <a:lnSpc>
              <a:spcPct val="90000"/>
            </a:lnSpc>
            <a:spcBef>
              <a:spcPct val="0"/>
            </a:spcBef>
            <a:spcAft>
              <a:spcPct val="20000"/>
            </a:spcAft>
            <a:buChar char="•"/>
          </a:pPr>
          <a:r>
            <a:rPr lang="en-US" sz="3400" kern="1200" dirty="0"/>
            <a:t>Nominating committee must be elected </a:t>
          </a:r>
        </a:p>
      </dsp:txBody>
      <dsp:txXfrm>
        <a:off x="0" y="1982869"/>
        <a:ext cx="5115491" cy="2732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10141-C2E1-4315-975A-E216A95F3395}">
      <dsp:nvSpPr>
        <dsp:cNvPr id="0" name=""/>
        <dsp:cNvSpPr/>
      </dsp:nvSpPr>
      <dsp:spPr>
        <a:xfrm>
          <a:off x="0" y="37473"/>
          <a:ext cx="5115491" cy="13911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EOY report</a:t>
          </a:r>
        </a:p>
      </dsp:txBody>
      <dsp:txXfrm>
        <a:off x="67909" y="105382"/>
        <a:ext cx="4979673" cy="1255312"/>
      </dsp:txXfrm>
    </dsp:sp>
    <dsp:sp modelId="{5654AD1C-8F23-4416-B37B-8D108181B9B4}">
      <dsp:nvSpPr>
        <dsp:cNvPr id="0" name=""/>
        <dsp:cNvSpPr/>
      </dsp:nvSpPr>
      <dsp:spPr>
        <a:xfrm>
          <a:off x="0" y="1428603"/>
          <a:ext cx="5115491" cy="34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73660" rIns="412496" bIns="73660" numCol="1" spcCol="1270" anchor="t" anchorCtr="0">
          <a:noAutofit/>
        </a:bodyPr>
        <a:lstStyle/>
        <a:p>
          <a:pPr marL="285750" lvl="1" indent="-285750" algn="l" defTabSz="2000250">
            <a:lnSpc>
              <a:spcPct val="90000"/>
            </a:lnSpc>
            <a:spcBef>
              <a:spcPct val="0"/>
            </a:spcBef>
            <a:spcAft>
              <a:spcPct val="20000"/>
            </a:spcAft>
            <a:buChar char="•"/>
          </a:pPr>
          <a:r>
            <a:rPr lang="en-US" sz="4500" kern="1200" dirty="0"/>
            <a:t>Due to MOPTA 12/1</a:t>
          </a:r>
        </a:p>
        <a:p>
          <a:pPr marL="285750" lvl="1" indent="-285750" algn="l" defTabSz="2000250">
            <a:lnSpc>
              <a:spcPct val="90000"/>
            </a:lnSpc>
            <a:spcBef>
              <a:spcPct val="0"/>
            </a:spcBef>
            <a:spcAft>
              <a:spcPct val="20000"/>
            </a:spcAft>
            <a:buChar char="•"/>
          </a:pPr>
          <a:r>
            <a:rPr lang="en-US" sz="4500" kern="1200" dirty="0"/>
            <a:t>Must be approved by general membership</a:t>
          </a:r>
        </a:p>
      </dsp:txBody>
      <dsp:txXfrm>
        <a:off x="0" y="1428603"/>
        <a:ext cx="5115491" cy="34817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DBFBA-4462-48EF-8885-23ECF4BAAE22}">
      <dsp:nvSpPr>
        <dsp:cNvPr id="0" name=""/>
        <dsp:cNvSpPr/>
      </dsp:nvSpPr>
      <dsp:spPr>
        <a:xfrm>
          <a:off x="0" y="33558"/>
          <a:ext cx="5115491" cy="10553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Annual review </a:t>
          </a:r>
        </a:p>
      </dsp:txBody>
      <dsp:txXfrm>
        <a:off x="51517" y="85075"/>
        <a:ext cx="5012457" cy="952306"/>
      </dsp:txXfrm>
    </dsp:sp>
    <dsp:sp modelId="{CC8A484F-B6D5-4D9B-B7DC-3C1BE6D9F636}">
      <dsp:nvSpPr>
        <dsp:cNvPr id="0" name=""/>
        <dsp:cNvSpPr/>
      </dsp:nvSpPr>
      <dsp:spPr>
        <a:xfrm>
          <a:off x="0" y="1088899"/>
          <a:ext cx="5115491" cy="38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dirty="0"/>
            <a:t>Performed after the books are closed</a:t>
          </a:r>
        </a:p>
        <a:p>
          <a:pPr marL="285750" lvl="1" indent="-285750" algn="l" defTabSz="1511300">
            <a:lnSpc>
              <a:spcPct val="90000"/>
            </a:lnSpc>
            <a:spcBef>
              <a:spcPct val="0"/>
            </a:spcBef>
            <a:spcAft>
              <a:spcPct val="20000"/>
            </a:spcAft>
            <a:buChar char="•"/>
          </a:pPr>
          <a:r>
            <a:rPr lang="en-US" sz="3400" kern="1200" dirty="0"/>
            <a:t>Committee appointed by the board</a:t>
          </a:r>
        </a:p>
        <a:p>
          <a:pPr marL="285750" lvl="1" indent="-285750" algn="l" defTabSz="1511300">
            <a:lnSpc>
              <a:spcPct val="90000"/>
            </a:lnSpc>
            <a:spcBef>
              <a:spcPct val="0"/>
            </a:spcBef>
            <a:spcAft>
              <a:spcPct val="20000"/>
            </a:spcAft>
            <a:buChar char="•"/>
          </a:pPr>
          <a:r>
            <a:rPr lang="en-US" sz="3400" kern="1200" dirty="0"/>
            <a:t>Due to MOPTA 12/1</a:t>
          </a:r>
        </a:p>
        <a:p>
          <a:pPr marL="285750" lvl="1" indent="-285750" algn="l" defTabSz="1511300">
            <a:lnSpc>
              <a:spcPct val="90000"/>
            </a:lnSpc>
            <a:spcBef>
              <a:spcPct val="0"/>
            </a:spcBef>
            <a:spcAft>
              <a:spcPct val="20000"/>
            </a:spcAft>
            <a:buChar char="•"/>
          </a:pPr>
          <a:r>
            <a:rPr lang="en-US" sz="3400" kern="1200" dirty="0"/>
            <a:t>Must be approved by general membership</a:t>
          </a:r>
        </a:p>
      </dsp:txBody>
      <dsp:txXfrm>
        <a:off x="0" y="1088899"/>
        <a:ext cx="5115491" cy="3825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4149F-54A2-4C4F-999F-DA12EB1DEE88}">
      <dsp:nvSpPr>
        <dsp:cNvPr id="0" name=""/>
        <dsp:cNvSpPr/>
      </dsp:nvSpPr>
      <dsp:spPr>
        <a:xfrm>
          <a:off x="0" y="331526"/>
          <a:ext cx="5115491" cy="122323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Budget</a:t>
          </a:r>
        </a:p>
      </dsp:txBody>
      <dsp:txXfrm>
        <a:off x="59713" y="391239"/>
        <a:ext cx="4996065" cy="1103809"/>
      </dsp:txXfrm>
    </dsp:sp>
    <dsp:sp modelId="{6781288B-585E-416B-9936-F50938069884}">
      <dsp:nvSpPr>
        <dsp:cNvPr id="0" name=""/>
        <dsp:cNvSpPr/>
      </dsp:nvSpPr>
      <dsp:spPr>
        <a:xfrm>
          <a:off x="0" y="1554761"/>
          <a:ext cx="5115491" cy="306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Must be voted on by general membership</a:t>
          </a:r>
        </a:p>
        <a:p>
          <a:pPr marL="285750" lvl="1" indent="-285750" algn="l" defTabSz="1778000">
            <a:lnSpc>
              <a:spcPct val="90000"/>
            </a:lnSpc>
            <a:spcBef>
              <a:spcPct val="0"/>
            </a:spcBef>
            <a:spcAft>
              <a:spcPct val="20000"/>
            </a:spcAft>
            <a:buChar char="•"/>
          </a:pPr>
          <a:r>
            <a:rPr lang="en-US" sz="4000" kern="1200" dirty="0"/>
            <a:t>Books are closed unless a budget is in place</a:t>
          </a:r>
        </a:p>
      </dsp:txBody>
      <dsp:txXfrm>
        <a:off x="0" y="1554761"/>
        <a:ext cx="5115491" cy="30615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06529-1081-4D6F-BF71-8F3492645C82}">
      <dsp:nvSpPr>
        <dsp:cNvPr id="0" name=""/>
        <dsp:cNvSpPr/>
      </dsp:nvSpPr>
      <dsp:spPr>
        <a:xfrm>
          <a:off x="0" y="24671"/>
          <a:ext cx="5115491" cy="107932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Bylaws</a:t>
          </a:r>
        </a:p>
      </dsp:txBody>
      <dsp:txXfrm>
        <a:off x="52688" y="77359"/>
        <a:ext cx="5010115" cy="973949"/>
      </dsp:txXfrm>
    </dsp:sp>
    <dsp:sp modelId="{BEE84D15-7774-495D-ADCB-D5D6407AFE62}">
      <dsp:nvSpPr>
        <dsp:cNvPr id="0" name=""/>
        <dsp:cNvSpPr/>
      </dsp:nvSpPr>
      <dsp:spPr>
        <a:xfrm>
          <a:off x="0" y="1103996"/>
          <a:ext cx="5115491" cy="3819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dirty="0"/>
            <a:t>Must be reviewed every three years</a:t>
          </a:r>
        </a:p>
        <a:p>
          <a:pPr marL="285750" lvl="1" indent="-285750" algn="l" defTabSz="1555750">
            <a:lnSpc>
              <a:spcPct val="90000"/>
            </a:lnSpc>
            <a:spcBef>
              <a:spcPct val="0"/>
            </a:spcBef>
            <a:spcAft>
              <a:spcPct val="20000"/>
            </a:spcAft>
            <a:buChar char="•"/>
          </a:pPr>
          <a:r>
            <a:rPr lang="en-US" sz="3500" kern="1200" dirty="0"/>
            <a:t>Changes must be voted on by the general membership</a:t>
          </a:r>
        </a:p>
        <a:p>
          <a:pPr marL="285750" lvl="1" indent="-285750" algn="l" defTabSz="1555750">
            <a:lnSpc>
              <a:spcPct val="90000"/>
            </a:lnSpc>
            <a:spcBef>
              <a:spcPct val="0"/>
            </a:spcBef>
            <a:spcAft>
              <a:spcPct val="20000"/>
            </a:spcAft>
            <a:buChar char="•"/>
          </a:pPr>
          <a:r>
            <a:rPr lang="en-US" sz="3500" kern="1200" dirty="0"/>
            <a:t>A committee is required for review </a:t>
          </a:r>
        </a:p>
      </dsp:txBody>
      <dsp:txXfrm>
        <a:off x="0" y="1103996"/>
        <a:ext cx="5115491" cy="38191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D15E0-CE4E-41BF-9430-C222EF37618A}">
      <dsp:nvSpPr>
        <dsp:cNvPr id="0" name=""/>
        <dsp:cNvSpPr/>
      </dsp:nvSpPr>
      <dsp:spPr>
        <a:xfrm>
          <a:off x="0" y="41748"/>
          <a:ext cx="5115491" cy="25459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l" defTabSz="2844800">
            <a:lnSpc>
              <a:spcPct val="90000"/>
            </a:lnSpc>
            <a:spcBef>
              <a:spcPct val="0"/>
            </a:spcBef>
            <a:spcAft>
              <a:spcPct val="35000"/>
            </a:spcAft>
            <a:buNone/>
          </a:pPr>
          <a:r>
            <a:rPr lang="en-US" sz="6400" kern="1200"/>
            <a:t>Nominating committee </a:t>
          </a:r>
        </a:p>
      </dsp:txBody>
      <dsp:txXfrm>
        <a:off x="124282" y="166030"/>
        <a:ext cx="4866927" cy="2297356"/>
      </dsp:txXfrm>
    </dsp:sp>
    <dsp:sp modelId="{FCFDA793-FEE5-463B-AA9C-6E8C844657A1}">
      <dsp:nvSpPr>
        <dsp:cNvPr id="0" name=""/>
        <dsp:cNvSpPr/>
      </dsp:nvSpPr>
      <dsp:spPr>
        <a:xfrm>
          <a:off x="0" y="2587668"/>
          <a:ext cx="5115491" cy="231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81280" rIns="455168" bIns="81280" numCol="1" spcCol="1270" anchor="t" anchorCtr="0">
          <a:noAutofit/>
        </a:bodyPr>
        <a:lstStyle/>
        <a:p>
          <a:pPr marL="285750" lvl="1" indent="-285750" algn="l" defTabSz="2222500">
            <a:lnSpc>
              <a:spcPct val="90000"/>
            </a:lnSpc>
            <a:spcBef>
              <a:spcPct val="0"/>
            </a:spcBef>
            <a:spcAft>
              <a:spcPct val="20000"/>
            </a:spcAft>
            <a:buChar char="•"/>
          </a:pPr>
          <a:r>
            <a:rPr lang="en-US" sz="5000" kern="1200" dirty="0"/>
            <a:t>Must be elected by the general membership</a:t>
          </a:r>
        </a:p>
      </dsp:txBody>
      <dsp:txXfrm>
        <a:off x="0" y="2587668"/>
        <a:ext cx="5115491" cy="23184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034CF-E4A9-B14D-9BFD-AC4F654B1C5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0CD6E-B702-1B45-BBBD-D1079B83E0F6}" type="slidenum">
              <a:rPr lang="en-US" smtClean="0"/>
              <a:t>‹#›</a:t>
            </a:fld>
            <a:endParaRPr lang="en-US"/>
          </a:p>
        </p:txBody>
      </p:sp>
    </p:spTree>
    <p:extLst>
      <p:ext uri="{BB962C8B-B14F-4D97-AF65-F5344CB8AC3E}">
        <p14:creationId xmlns:p14="http://schemas.microsoft.com/office/powerpoint/2010/main" val="3345011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following one slide at a time: permit, license, bonding, insurance, worksite restrictions, trades, manpower (self performed), specialized materials, site inspection, paperwork, professional services, scheduling, unexpected setbacks</a:t>
            </a:r>
          </a:p>
        </p:txBody>
      </p:sp>
      <p:sp>
        <p:nvSpPr>
          <p:cNvPr id="4" name="Slide Number Placeholder 3"/>
          <p:cNvSpPr>
            <a:spLocks noGrp="1"/>
          </p:cNvSpPr>
          <p:nvPr>
            <p:ph type="sldNum" sz="quarter" idx="5"/>
          </p:nvPr>
        </p:nvSpPr>
        <p:spPr/>
        <p:txBody>
          <a:bodyPr/>
          <a:lstStyle/>
          <a:p>
            <a:fld id="{4E10CD6E-B702-1B45-BBBD-D1079B83E0F6}" type="slidenum">
              <a:rPr lang="en-US" smtClean="0"/>
              <a:t>2</a:t>
            </a:fld>
            <a:endParaRPr lang="en-US"/>
          </a:p>
        </p:txBody>
      </p:sp>
    </p:spTree>
    <p:extLst>
      <p:ext uri="{BB962C8B-B14F-4D97-AF65-F5344CB8AC3E}">
        <p14:creationId xmlns:p14="http://schemas.microsoft.com/office/powerpoint/2010/main" val="264341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paperwork</a:t>
            </a:r>
          </a:p>
        </p:txBody>
      </p:sp>
      <p:sp>
        <p:nvSpPr>
          <p:cNvPr id="4" name="Slide Number Placeholder 3"/>
          <p:cNvSpPr>
            <a:spLocks noGrp="1"/>
          </p:cNvSpPr>
          <p:nvPr>
            <p:ph type="sldNum" sz="quarter" idx="5"/>
          </p:nvPr>
        </p:nvSpPr>
        <p:spPr/>
        <p:txBody>
          <a:bodyPr/>
          <a:lstStyle/>
          <a:p>
            <a:fld id="{4E10CD6E-B702-1B45-BBBD-D1079B83E0F6}" type="slidenum">
              <a:rPr lang="en-US" smtClean="0"/>
              <a:t>11</a:t>
            </a:fld>
            <a:endParaRPr lang="en-US"/>
          </a:p>
        </p:txBody>
      </p:sp>
    </p:spTree>
    <p:extLst>
      <p:ext uri="{BB962C8B-B14F-4D97-AF65-F5344CB8AC3E}">
        <p14:creationId xmlns:p14="http://schemas.microsoft.com/office/powerpoint/2010/main" val="3325289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 services</a:t>
            </a:r>
          </a:p>
        </p:txBody>
      </p:sp>
      <p:sp>
        <p:nvSpPr>
          <p:cNvPr id="4" name="Slide Number Placeholder 3"/>
          <p:cNvSpPr>
            <a:spLocks noGrp="1"/>
          </p:cNvSpPr>
          <p:nvPr>
            <p:ph type="sldNum" sz="quarter" idx="5"/>
          </p:nvPr>
        </p:nvSpPr>
        <p:spPr/>
        <p:txBody>
          <a:bodyPr/>
          <a:lstStyle/>
          <a:p>
            <a:fld id="{4E10CD6E-B702-1B45-BBBD-D1079B83E0F6}" type="slidenum">
              <a:rPr lang="en-US" smtClean="0"/>
              <a:t>12</a:t>
            </a:fld>
            <a:endParaRPr lang="en-US"/>
          </a:p>
        </p:txBody>
      </p:sp>
    </p:spTree>
    <p:extLst>
      <p:ext uri="{BB962C8B-B14F-4D97-AF65-F5344CB8AC3E}">
        <p14:creationId xmlns:p14="http://schemas.microsoft.com/office/powerpoint/2010/main" val="2517408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scheduling</a:t>
            </a:r>
          </a:p>
        </p:txBody>
      </p:sp>
      <p:sp>
        <p:nvSpPr>
          <p:cNvPr id="4" name="Slide Number Placeholder 3"/>
          <p:cNvSpPr>
            <a:spLocks noGrp="1"/>
          </p:cNvSpPr>
          <p:nvPr>
            <p:ph type="sldNum" sz="quarter" idx="5"/>
          </p:nvPr>
        </p:nvSpPr>
        <p:spPr/>
        <p:txBody>
          <a:bodyPr/>
          <a:lstStyle/>
          <a:p>
            <a:fld id="{4E10CD6E-B702-1B45-BBBD-D1079B83E0F6}" type="slidenum">
              <a:rPr lang="en-US" smtClean="0"/>
              <a:t>13</a:t>
            </a:fld>
            <a:endParaRPr lang="en-US"/>
          </a:p>
        </p:txBody>
      </p:sp>
    </p:spTree>
    <p:extLst>
      <p:ext uri="{BB962C8B-B14F-4D97-AF65-F5344CB8AC3E}">
        <p14:creationId xmlns:p14="http://schemas.microsoft.com/office/powerpoint/2010/main" val="2056153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unexpected setbacks</a:t>
            </a:r>
          </a:p>
        </p:txBody>
      </p:sp>
      <p:sp>
        <p:nvSpPr>
          <p:cNvPr id="4" name="Slide Number Placeholder 3"/>
          <p:cNvSpPr>
            <a:spLocks noGrp="1"/>
          </p:cNvSpPr>
          <p:nvPr>
            <p:ph type="sldNum" sz="quarter" idx="5"/>
          </p:nvPr>
        </p:nvSpPr>
        <p:spPr/>
        <p:txBody>
          <a:bodyPr/>
          <a:lstStyle/>
          <a:p>
            <a:fld id="{4E10CD6E-B702-1B45-BBBD-D1079B83E0F6}" type="slidenum">
              <a:rPr lang="en-US" smtClean="0"/>
              <a:t>14</a:t>
            </a:fld>
            <a:endParaRPr lang="en-US"/>
          </a:p>
        </p:txBody>
      </p:sp>
    </p:spTree>
    <p:extLst>
      <p:ext uri="{BB962C8B-B14F-4D97-AF65-F5344CB8AC3E}">
        <p14:creationId xmlns:p14="http://schemas.microsoft.com/office/powerpoint/2010/main" val="3436408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license</a:t>
            </a:r>
          </a:p>
        </p:txBody>
      </p:sp>
      <p:sp>
        <p:nvSpPr>
          <p:cNvPr id="4" name="Slide Number Placeholder 3"/>
          <p:cNvSpPr>
            <a:spLocks noGrp="1"/>
          </p:cNvSpPr>
          <p:nvPr>
            <p:ph type="sldNum" sz="quarter" idx="5"/>
          </p:nvPr>
        </p:nvSpPr>
        <p:spPr/>
        <p:txBody>
          <a:bodyPr/>
          <a:lstStyle/>
          <a:p>
            <a:fld id="{4E10CD6E-B702-1B45-BBBD-D1079B83E0F6}" type="slidenum">
              <a:rPr lang="en-US" smtClean="0"/>
              <a:t>15</a:t>
            </a:fld>
            <a:endParaRPr lang="en-US"/>
          </a:p>
        </p:txBody>
      </p:sp>
    </p:spTree>
    <p:extLst>
      <p:ext uri="{BB962C8B-B14F-4D97-AF65-F5344CB8AC3E}">
        <p14:creationId xmlns:p14="http://schemas.microsoft.com/office/powerpoint/2010/main" val="1738286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factors and others must be taken into consideration in order for the project to operate efficiently because the moment the first hammer swings we roll forward toward completion date.  None efficiency cost me time and money.  Additionally a poorly run job can be detrimental to my companies reputation. </a:t>
            </a:r>
          </a:p>
        </p:txBody>
      </p:sp>
      <p:sp>
        <p:nvSpPr>
          <p:cNvPr id="4" name="Slide Number Placeholder 3"/>
          <p:cNvSpPr>
            <a:spLocks noGrp="1"/>
          </p:cNvSpPr>
          <p:nvPr>
            <p:ph type="sldNum" sz="quarter" idx="5"/>
          </p:nvPr>
        </p:nvSpPr>
        <p:spPr/>
        <p:txBody>
          <a:bodyPr/>
          <a:lstStyle/>
          <a:p>
            <a:fld id="{4E10CD6E-B702-1B45-BBBD-D1079B83E0F6}" type="slidenum">
              <a:rPr lang="en-US" smtClean="0"/>
              <a:t>16</a:t>
            </a:fld>
            <a:endParaRPr lang="en-US"/>
          </a:p>
        </p:txBody>
      </p:sp>
    </p:spTree>
    <p:extLst>
      <p:ext uri="{BB962C8B-B14F-4D97-AF65-F5344CB8AC3E}">
        <p14:creationId xmlns:p14="http://schemas.microsoft.com/office/powerpoint/2010/main" val="376784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think about your own unit.  But I don’t want you to think about the beginning of the year.  Instead I want you to think about your completion date.  What do you consider to be the completion date for your PTA’s years?</a:t>
            </a:r>
          </a:p>
          <a:p>
            <a:endParaRPr lang="en-US" dirty="0"/>
          </a:p>
          <a:p>
            <a:r>
              <a:rPr lang="en-US" dirty="0"/>
              <a:t>(allow time for discussion)</a:t>
            </a:r>
          </a:p>
        </p:txBody>
      </p:sp>
      <p:sp>
        <p:nvSpPr>
          <p:cNvPr id="4" name="Slide Number Placeholder 3"/>
          <p:cNvSpPr>
            <a:spLocks noGrp="1"/>
          </p:cNvSpPr>
          <p:nvPr>
            <p:ph type="sldNum" sz="quarter" idx="5"/>
          </p:nvPr>
        </p:nvSpPr>
        <p:spPr/>
        <p:txBody>
          <a:bodyPr/>
          <a:lstStyle/>
          <a:p>
            <a:fld id="{4E10CD6E-B702-1B45-BBBD-D1079B83E0F6}" type="slidenum">
              <a:rPr lang="en-US" smtClean="0"/>
              <a:t>18</a:t>
            </a:fld>
            <a:endParaRPr lang="en-US"/>
          </a:p>
        </p:txBody>
      </p:sp>
    </p:spTree>
    <p:extLst>
      <p:ext uri="{BB962C8B-B14F-4D97-AF65-F5344CB8AC3E}">
        <p14:creationId xmlns:p14="http://schemas.microsoft.com/office/powerpoint/2010/main" val="3922374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day is your end goal.  It is the day that everything else must work efficiently towards because once your PTA year starts rolling there are no pauses – no time outs.  It marches towards your end date.</a:t>
            </a:r>
          </a:p>
        </p:txBody>
      </p:sp>
      <p:sp>
        <p:nvSpPr>
          <p:cNvPr id="4" name="Slide Number Placeholder 3"/>
          <p:cNvSpPr>
            <a:spLocks noGrp="1"/>
          </p:cNvSpPr>
          <p:nvPr>
            <p:ph type="sldNum" sz="quarter" idx="5"/>
          </p:nvPr>
        </p:nvSpPr>
        <p:spPr/>
        <p:txBody>
          <a:bodyPr/>
          <a:lstStyle/>
          <a:p>
            <a:fld id="{4E10CD6E-B702-1B45-BBBD-D1079B83E0F6}" type="slidenum">
              <a:rPr lang="en-US" smtClean="0"/>
              <a:t>19</a:t>
            </a:fld>
            <a:endParaRPr lang="en-US"/>
          </a:p>
        </p:txBody>
      </p:sp>
    </p:spTree>
    <p:extLst>
      <p:ext uri="{BB962C8B-B14F-4D97-AF65-F5344CB8AC3E}">
        <p14:creationId xmlns:p14="http://schemas.microsoft.com/office/powerpoint/2010/main" val="81715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reach that completion date you need to do some analysis of your PTA.  I like to break this analysis down into sections.  The things that need to be done.  The things the PTA wants to do.  What are our resources.  What might be existing restrictions or limitations.  Do we currently have any collaboration in place with other groups.  How have the past few years looked and this includes using a critical eye to exam the good, bad and downright ugly.</a:t>
            </a:r>
          </a:p>
        </p:txBody>
      </p:sp>
      <p:sp>
        <p:nvSpPr>
          <p:cNvPr id="4" name="Slide Number Placeholder 3"/>
          <p:cNvSpPr>
            <a:spLocks noGrp="1"/>
          </p:cNvSpPr>
          <p:nvPr>
            <p:ph type="sldNum" sz="quarter" idx="5"/>
          </p:nvPr>
        </p:nvSpPr>
        <p:spPr/>
        <p:txBody>
          <a:bodyPr/>
          <a:lstStyle/>
          <a:p>
            <a:fld id="{4E10CD6E-B702-1B45-BBBD-D1079B83E0F6}" type="slidenum">
              <a:rPr lang="en-US" smtClean="0"/>
              <a:t>20</a:t>
            </a:fld>
            <a:endParaRPr lang="en-US"/>
          </a:p>
        </p:txBody>
      </p:sp>
    </p:spTree>
    <p:extLst>
      <p:ext uri="{BB962C8B-B14F-4D97-AF65-F5344CB8AC3E}">
        <p14:creationId xmlns:p14="http://schemas.microsoft.com/office/powerpoint/2010/main" val="349349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the things that have to get done.  It’s the truth – it’s actual.  This is where your timeline to the completion date begins.  </a:t>
            </a:r>
          </a:p>
        </p:txBody>
      </p:sp>
      <p:sp>
        <p:nvSpPr>
          <p:cNvPr id="4" name="Slide Number Placeholder 3"/>
          <p:cNvSpPr>
            <a:spLocks noGrp="1"/>
          </p:cNvSpPr>
          <p:nvPr>
            <p:ph type="sldNum" sz="quarter" idx="5"/>
          </p:nvPr>
        </p:nvSpPr>
        <p:spPr/>
        <p:txBody>
          <a:bodyPr/>
          <a:lstStyle/>
          <a:p>
            <a:fld id="{4E10CD6E-B702-1B45-BBBD-D1079B83E0F6}" type="slidenum">
              <a:rPr lang="en-US" smtClean="0"/>
              <a:t>21</a:t>
            </a:fld>
            <a:endParaRPr lang="en-US"/>
          </a:p>
        </p:txBody>
      </p:sp>
    </p:spTree>
    <p:extLst>
      <p:ext uri="{BB962C8B-B14F-4D97-AF65-F5344CB8AC3E}">
        <p14:creationId xmlns:p14="http://schemas.microsoft.com/office/powerpoint/2010/main" val="241456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permit</a:t>
            </a:r>
          </a:p>
        </p:txBody>
      </p:sp>
      <p:sp>
        <p:nvSpPr>
          <p:cNvPr id="4" name="Slide Number Placeholder 3"/>
          <p:cNvSpPr>
            <a:spLocks noGrp="1"/>
          </p:cNvSpPr>
          <p:nvPr>
            <p:ph type="sldNum" sz="quarter" idx="5"/>
          </p:nvPr>
        </p:nvSpPr>
        <p:spPr/>
        <p:txBody>
          <a:bodyPr/>
          <a:lstStyle/>
          <a:p>
            <a:fld id="{4E10CD6E-B702-1B45-BBBD-D1079B83E0F6}" type="slidenum">
              <a:rPr lang="en-US" smtClean="0"/>
              <a:t>3</a:t>
            </a:fld>
            <a:endParaRPr lang="en-US"/>
          </a:p>
        </p:txBody>
      </p:sp>
    </p:spTree>
    <p:extLst>
      <p:ext uri="{BB962C8B-B14F-4D97-AF65-F5344CB8AC3E}">
        <p14:creationId xmlns:p14="http://schemas.microsoft.com/office/powerpoint/2010/main" val="177529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membership drive should last all year and have multiple focused events to reach out with a personal touch.  Back to school events, programs, new family welcome packet.</a:t>
            </a:r>
          </a:p>
        </p:txBody>
      </p:sp>
      <p:sp>
        <p:nvSpPr>
          <p:cNvPr id="4" name="Slide Number Placeholder 3"/>
          <p:cNvSpPr>
            <a:spLocks noGrp="1"/>
          </p:cNvSpPr>
          <p:nvPr>
            <p:ph type="sldNum" sz="quarter" idx="5"/>
          </p:nvPr>
        </p:nvSpPr>
        <p:spPr/>
        <p:txBody>
          <a:bodyPr/>
          <a:lstStyle/>
          <a:p>
            <a:fld id="{4E10CD6E-B702-1B45-BBBD-D1079B83E0F6}" type="slidenum">
              <a:rPr lang="en-US" smtClean="0"/>
              <a:t>22</a:t>
            </a:fld>
            <a:endParaRPr lang="en-US"/>
          </a:p>
        </p:txBody>
      </p:sp>
    </p:spTree>
    <p:extLst>
      <p:ext uri="{BB962C8B-B14F-4D97-AF65-F5344CB8AC3E}">
        <p14:creationId xmlns:p14="http://schemas.microsoft.com/office/powerpoint/2010/main" val="3025716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think about when the nominating committee needs to be elected and when the election will take place.  Check with your bylaws.  The bylaws may have specific guidelines. </a:t>
            </a:r>
          </a:p>
        </p:txBody>
      </p:sp>
      <p:sp>
        <p:nvSpPr>
          <p:cNvPr id="4" name="Slide Number Placeholder 3"/>
          <p:cNvSpPr>
            <a:spLocks noGrp="1"/>
          </p:cNvSpPr>
          <p:nvPr>
            <p:ph type="sldNum" sz="quarter" idx="5"/>
          </p:nvPr>
        </p:nvSpPr>
        <p:spPr/>
        <p:txBody>
          <a:bodyPr/>
          <a:lstStyle/>
          <a:p>
            <a:fld id="{4E10CD6E-B702-1B45-BBBD-D1079B83E0F6}" type="slidenum">
              <a:rPr lang="en-US" smtClean="0"/>
              <a:t>23</a:t>
            </a:fld>
            <a:endParaRPr lang="en-US"/>
          </a:p>
        </p:txBody>
      </p:sp>
    </p:spTree>
    <p:extLst>
      <p:ext uri="{BB962C8B-B14F-4D97-AF65-F5344CB8AC3E}">
        <p14:creationId xmlns:p14="http://schemas.microsoft.com/office/powerpoint/2010/main" val="2370712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 of Year Financial report is the very last treasurer’s report detailing all the final income and expenses</a:t>
            </a:r>
          </a:p>
        </p:txBody>
      </p:sp>
      <p:sp>
        <p:nvSpPr>
          <p:cNvPr id="4" name="Slide Number Placeholder 3"/>
          <p:cNvSpPr>
            <a:spLocks noGrp="1"/>
          </p:cNvSpPr>
          <p:nvPr>
            <p:ph type="sldNum" sz="quarter" idx="5"/>
          </p:nvPr>
        </p:nvSpPr>
        <p:spPr/>
        <p:txBody>
          <a:bodyPr/>
          <a:lstStyle/>
          <a:p>
            <a:fld id="{4E10CD6E-B702-1B45-BBBD-D1079B83E0F6}" type="slidenum">
              <a:rPr lang="en-US" smtClean="0"/>
              <a:t>24</a:t>
            </a:fld>
            <a:endParaRPr lang="en-US"/>
          </a:p>
        </p:txBody>
      </p:sp>
    </p:spTree>
    <p:extLst>
      <p:ext uri="{BB962C8B-B14F-4D97-AF65-F5344CB8AC3E}">
        <p14:creationId xmlns:p14="http://schemas.microsoft.com/office/powerpoint/2010/main" val="1219601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when that committee needs to be appointed and make sure everyone is clear on when all receipts must be turned into the treasurer</a:t>
            </a:r>
          </a:p>
        </p:txBody>
      </p:sp>
      <p:sp>
        <p:nvSpPr>
          <p:cNvPr id="4" name="Slide Number Placeholder 3"/>
          <p:cNvSpPr>
            <a:spLocks noGrp="1"/>
          </p:cNvSpPr>
          <p:nvPr>
            <p:ph type="sldNum" sz="quarter" idx="5"/>
          </p:nvPr>
        </p:nvSpPr>
        <p:spPr/>
        <p:txBody>
          <a:bodyPr/>
          <a:lstStyle/>
          <a:p>
            <a:fld id="{4E10CD6E-B702-1B45-BBBD-D1079B83E0F6}" type="slidenum">
              <a:rPr lang="en-US" smtClean="0"/>
              <a:t>25</a:t>
            </a:fld>
            <a:endParaRPr lang="en-US"/>
          </a:p>
        </p:txBody>
      </p:sp>
    </p:spTree>
    <p:extLst>
      <p:ext uri="{BB962C8B-B14F-4D97-AF65-F5344CB8AC3E}">
        <p14:creationId xmlns:p14="http://schemas.microsoft.com/office/powerpoint/2010/main" val="2075581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 is to have the next years budget voted on prior to the end of the current year.  For instance, this spring I would want to get the 2019-2020 approved before we close out the 2018-2019 PTA year.  Otherwise I will have to wait until the first general membership meeting of 2019-2020 to pass the budget.  </a:t>
            </a:r>
          </a:p>
        </p:txBody>
      </p:sp>
      <p:sp>
        <p:nvSpPr>
          <p:cNvPr id="4" name="Slide Number Placeholder 3"/>
          <p:cNvSpPr>
            <a:spLocks noGrp="1"/>
          </p:cNvSpPr>
          <p:nvPr>
            <p:ph type="sldNum" sz="quarter" idx="5"/>
          </p:nvPr>
        </p:nvSpPr>
        <p:spPr/>
        <p:txBody>
          <a:bodyPr/>
          <a:lstStyle/>
          <a:p>
            <a:fld id="{4E10CD6E-B702-1B45-BBBD-D1079B83E0F6}" type="slidenum">
              <a:rPr lang="en-US" smtClean="0"/>
              <a:t>26</a:t>
            </a:fld>
            <a:endParaRPr lang="en-US"/>
          </a:p>
        </p:txBody>
      </p:sp>
    </p:spTree>
    <p:extLst>
      <p:ext uri="{BB962C8B-B14F-4D97-AF65-F5344CB8AC3E}">
        <p14:creationId xmlns:p14="http://schemas.microsoft.com/office/powerpoint/2010/main" val="1987602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is the year your bylaws are up for review think about when you would like to potentially bring them before the general membership for a vote.  Then evaluate when a committee would need to be put in place to review and bring forth any amendments at that meeting. </a:t>
            </a:r>
          </a:p>
        </p:txBody>
      </p:sp>
      <p:sp>
        <p:nvSpPr>
          <p:cNvPr id="4" name="Slide Number Placeholder 3"/>
          <p:cNvSpPr>
            <a:spLocks noGrp="1"/>
          </p:cNvSpPr>
          <p:nvPr>
            <p:ph type="sldNum" sz="quarter" idx="5"/>
          </p:nvPr>
        </p:nvSpPr>
        <p:spPr/>
        <p:txBody>
          <a:bodyPr/>
          <a:lstStyle/>
          <a:p>
            <a:fld id="{4E10CD6E-B702-1B45-BBBD-D1079B83E0F6}" type="slidenum">
              <a:rPr lang="en-US" smtClean="0"/>
              <a:t>27</a:t>
            </a:fld>
            <a:endParaRPr lang="en-US"/>
          </a:p>
        </p:txBody>
      </p:sp>
    </p:spTree>
    <p:extLst>
      <p:ext uri="{BB962C8B-B14F-4D97-AF65-F5344CB8AC3E}">
        <p14:creationId xmlns:p14="http://schemas.microsoft.com/office/powerpoint/2010/main" val="3676699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committee must be elected and it is the only committee the president cannot serve.  Check with your bylaws to see if there are any specific dates for when the committee must be elected.  If not look at when that must happen in order to give the committee time to reach out and recruit prior to the deadline for elections. </a:t>
            </a:r>
          </a:p>
        </p:txBody>
      </p:sp>
      <p:sp>
        <p:nvSpPr>
          <p:cNvPr id="4" name="Slide Number Placeholder 3"/>
          <p:cNvSpPr>
            <a:spLocks noGrp="1"/>
          </p:cNvSpPr>
          <p:nvPr>
            <p:ph type="sldNum" sz="quarter" idx="5"/>
          </p:nvPr>
        </p:nvSpPr>
        <p:spPr/>
        <p:txBody>
          <a:bodyPr/>
          <a:lstStyle/>
          <a:p>
            <a:fld id="{4E10CD6E-B702-1B45-BBBD-D1079B83E0F6}" type="slidenum">
              <a:rPr lang="en-US" smtClean="0"/>
              <a:t>28</a:t>
            </a:fld>
            <a:endParaRPr lang="en-US"/>
          </a:p>
        </p:txBody>
      </p:sp>
    </p:spTree>
    <p:extLst>
      <p:ext uri="{BB962C8B-B14F-4D97-AF65-F5344CB8AC3E}">
        <p14:creationId xmlns:p14="http://schemas.microsoft.com/office/powerpoint/2010/main" val="2043486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0CD6E-B702-1B45-BBBD-D1079B83E0F6}" type="slidenum">
              <a:rPr lang="en-US" smtClean="0"/>
              <a:t>29</a:t>
            </a:fld>
            <a:endParaRPr lang="en-US"/>
          </a:p>
        </p:txBody>
      </p:sp>
    </p:spTree>
    <p:extLst>
      <p:ext uri="{BB962C8B-B14F-4D97-AF65-F5344CB8AC3E}">
        <p14:creationId xmlns:p14="http://schemas.microsoft.com/office/powerpoint/2010/main" val="413772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efficient these can be done in a minimum of three meeting.  One in the fall – EOY, Annual review and budget if needed</a:t>
            </a:r>
          </a:p>
          <a:p>
            <a:r>
              <a:rPr lang="en-US" dirty="0"/>
              <a:t>Winter – nominating committee</a:t>
            </a:r>
          </a:p>
          <a:p>
            <a:r>
              <a:rPr lang="en-US" dirty="0"/>
              <a:t>Spring – elections and budget</a:t>
            </a:r>
          </a:p>
          <a:p>
            <a:endParaRPr lang="en-US" dirty="0"/>
          </a:p>
          <a:p>
            <a:r>
              <a:rPr lang="en-US" dirty="0"/>
              <a:t>Plug the bylaws into any one of those</a:t>
            </a:r>
          </a:p>
          <a:p>
            <a:endParaRPr lang="en-US" dirty="0"/>
          </a:p>
          <a:p>
            <a:r>
              <a:rPr lang="en-US" dirty="0"/>
              <a:t>Financial – as soon as the review is complete get the 990 filed and then get it all turned into MOPTA.  Don’t wait for the deadline.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E10CD6E-B702-1B45-BBBD-D1079B83E0F6}" type="slidenum">
              <a:rPr lang="en-US" smtClean="0"/>
              <a:t>30</a:t>
            </a:fld>
            <a:endParaRPr lang="en-US"/>
          </a:p>
        </p:txBody>
      </p:sp>
    </p:spTree>
    <p:extLst>
      <p:ext uri="{BB962C8B-B14F-4D97-AF65-F5344CB8AC3E}">
        <p14:creationId xmlns:p14="http://schemas.microsoft.com/office/powerpoint/2010/main" val="2951410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look at look at what has been done but always keep in mind there is not need to keep the mindset of that’s what we’ve always done.  </a:t>
            </a:r>
          </a:p>
          <a:p>
            <a:endParaRPr lang="en-US" dirty="0"/>
          </a:p>
          <a:p>
            <a:r>
              <a:rPr lang="en-US" dirty="0"/>
              <a:t>And even though it has always been done doesn’t mean it still severs the membership or community in a positive PTA manner</a:t>
            </a:r>
          </a:p>
        </p:txBody>
      </p:sp>
      <p:sp>
        <p:nvSpPr>
          <p:cNvPr id="4" name="Slide Number Placeholder 3"/>
          <p:cNvSpPr>
            <a:spLocks noGrp="1"/>
          </p:cNvSpPr>
          <p:nvPr>
            <p:ph type="sldNum" sz="quarter" idx="5"/>
          </p:nvPr>
        </p:nvSpPr>
        <p:spPr/>
        <p:txBody>
          <a:bodyPr/>
          <a:lstStyle/>
          <a:p>
            <a:fld id="{4E10CD6E-B702-1B45-BBBD-D1079B83E0F6}" type="slidenum">
              <a:rPr lang="en-US" smtClean="0"/>
              <a:t>31</a:t>
            </a:fld>
            <a:endParaRPr lang="en-US"/>
          </a:p>
        </p:txBody>
      </p:sp>
    </p:spTree>
    <p:extLst>
      <p:ext uri="{BB962C8B-B14F-4D97-AF65-F5344CB8AC3E}">
        <p14:creationId xmlns:p14="http://schemas.microsoft.com/office/powerpoint/2010/main" val="220578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bonding</a:t>
            </a:r>
          </a:p>
        </p:txBody>
      </p:sp>
      <p:sp>
        <p:nvSpPr>
          <p:cNvPr id="4" name="Slide Number Placeholder 3"/>
          <p:cNvSpPr>
            <a:spLocks noGrp="1"/>
          </p:cNvSpPr>
          <p:nvPr>
            <p:ph type="sldNum" sz="quarter" idx="5"/>
          </p:nvPr>
        </p:nvSpPr>
        <p:spPr/>
        <p:txBody>
          <a:bodyPr/>
          <a:lstStyle/>
          <a:p>
            <a:fld id="{4E10CD6E-B702-1B45-BBBD-D1079B83E0F6}" type="slidenum">
              <a:rPr lang="en-US" smtClean="0"/>
              <a:t>4</a:t>
            </a:fld>
            <a:endParaRPr lang="en-US"/>
          </a:p>
        </p:txBody>
      </p:sp>
    </p:spTree>
    <p:extLst>
      <p:ext uri="{BB962C8B-B14F-4D97-AF65-F5344CB8AC3E}">
        <p14:creationId xmlns:p14="http://schemas.microsoft.com/office/powerpoint/2010/main" val="3113518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be afraid to think out of the box or to try something new. If the resources are available it can be achievable.</a:t>
            </a:r>
          </a:p>
          <a:p>
            <a:r>
              <a:rPr lang="en-US" dirty="0"/>
              <a:t>Resources at the NPTA level. Consider applying for grant money from both NPTA and MOPTA. </a:t>
            </a:r>
          </a:p>
          <a:p>
            <a:r>
              <a:rPr lang="en-US" dirty="0"/>
              <a:t>Meet with principal before you settle on final goals – consider how you may be able to enhance any already existing events already planned. Get the school calendar so you don’t plan on a date that conflicts with school planned events or meetings that may tax the building staff.</a:t>
            </a:r>
          </a:p>
          <a:p>
            <a:r>
              <a:rPr lang="en-US" dirty="0"/>
              <a:t>Find out any restrictions or requirements at the school level for operating on school property- insurance, background checks, janitor fees etc.</a:t>
            </a:r>
          </a:p>
        </p:txBody>
      </p:sp>
      <p:sp>
        <p:nvSpPr>
          <p:cNvPr id="4" name="Slide Number Placeholder 3"/>
          <p:cNvSpPr>
            <a:spLocks noGrp="1"/>
          </p:cNvSpPr>
          <p:nvPr>
            <p:ph type="sldNum" sz="quarter" idx="5"/>
          </p:nvPr>
        </p:nvSpPr>
        <p:spPr/>
        <p:txBody>
          <a:bodyPr/>
          <a:lstStyle/>
          <a:p>
            <a:fld id="{4E10CD6E-B702-1B45-BBBD-D1079B83E0F6}" type="slidenum">
              <a:rPr lang="en-US" smtClean="0"/>
              <a:t>32</a:t>
            </a:fld>
            <a:endParaRPr lang="en-US"/>
          </a:p>
        </p:txBody>
      </p:sp>
    </p:spTree>
    <p:extLst>
      <p:ext uri="{BB962C8B-B14F-4D97-AF65-F5344CB8AC3E}">
        <p14:creationId xmlns:p14="http://schemas.microsoft.com/office/powerpoint/2010/main" val="1395293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narrowed done what you will do plug them into the timeline.</a:t>
            </a:r>
          </a:p>
        </p:txBody>
      </p:sp>
      <p:sp>
        <p:nvSpPr>
          <p:cNvPr id="4" name="Slide Number Placeholder 3"/>
          <p:cNvSpPr>
            <a:spLocks noGrp="1"/>
          </p:cNvSpPr>
          <p:nvPr>
            <p:ph type="sldNum" sz="quarter" idx="5"/>
          </p:nvPr>
        </p:nvSpPr>
        <p:spPr/>
        <p:txBody>
          <a:bodyPr/>
          <a:lstStyle/>
          <a:p>
            <a:fld id="{4E10CD6E-B702-1B45-BBBD-D1079B83E0F6}" type="slidenum">
              <a:rPr lang="en-US" smtClean="0"/>
              <a:t>33</a:t>
            </a:fld>
            <a:endParaRPr lang="en-US"/>
          </a:p>
        </p:txBody>
      </p:sp>
    </p:spTree>
    <p:extLst>
      <p:ext uri="{BB962C8B-B14F-4D97-AF65-F5344CB8AC3E}">
        <p14:creationId xmlns:p14="http://schemas.microsoft.com/office/powerpoint/2010/main" val="2547549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they currently communicate with board. </a:t>
            </a:r>
          </a:p>
          <a:p>
            <a:r>
              <a:rPr lang="en-US" dirty="0"/>
              <a:t>The focus is on the board – they are the business action takers</a:t>
            </a:r>
          </a:p>
          <a:p>
            <a:r>
              <a:rPr lang="en-US" dirty="0"/>
              <a:t>How do you use email, shared doc, shared calendars with plugged in reminders.  Keep in mind there is downside of shared docs – things can get accidently altered or erased.  So for some doc they should be shared only by PDF.</a:t>
            </a:r>
          </a:p>
        </p:txBody>
      </p:sp>
      <p:sp>
        <p:nvSpPr>
          <p:cNvPr id="4" name="Slide Number Placeholder 3"/>
          <p:cNvSpPr>
            <a:spLocks noGrp="1"/>
          </p:cNvSpPr>
          <p:nvPr>
            <p:ph type="sldNum" sz="quarter" idx="5"/>
          </p:nvPr>
        </p:nvSpPr>
        <p:spPr/>
        <p:txBody>
          <a:bodyPr/>
          <a:lstStyle/>
          <a:p>
            <a:fld id="{4E10CD6E-B702-1B45-BBBD-D1079B83E0F6}" type="slidenum">
              <a:rPr lang="en-US" smtClean="0"/>
              <a:t>34</a:t>
            </a:fld>
            <a:endParaRPr lang="en-US"/>
          </a:p>
        </p:txBody>
      </p:sp>
    </p:spTree>
    <p:extLst>
      <p:ext uri="{BB962C8B-B14F-4D97-AF65-F5344CB8AC3E}">
        <p14:creationId xmlns:p14="http://schemas.microsoft.com/office/powerpoint/2010/main" val="760293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Minutes done by committee </a:t>
            </a:r>
          </a:p>
          <a:p>
            <a:r>
              <a:rPr lang="en-US" dirty="0"/>
              <a:t>Plan ahead for any items that require a motion – have motion slips make them write it down! </a:t>
            </a:r>
            <a:r>
              <a:rPr lang="en-US" dirty="0" err="1"/>
              <a:t>Name,date,type</a:t>
            </a:r>
            <a:r>
              <a:rPr lang="en-US" dirty="0"/>
              <a:t> of meetings. It’s okay to discuss this with individuals prior to the meeting- example need to amend budget make sure treasurer has the motion ready</a:t>
            </a:r>
          </a:p>
          <a:p>
            <a:endParaRPr lang="en-US" dirty="0"/>
          </a:p>
          <a:p>
            <a:r>
              <a:rPr lang="en-US" dirty="0"/>
              <a:t>Be effective- focus on what needs to be accomplished and stay on track. Give everyone a heads up prior to meeting so everyone can be prepared </a:t>
            </a:r>
          </a:p>
        </p:txBody>
      </p:sp>
      <p:sp>
        <p:nvSpPr>
          <p:cNvPr id="4" name="Slide Number Placeholder 3"/>
          <p:cNvSpPr>
            <a:spLocks noGrp="1"/>
          </p:cNvSpPr>
          <p:nvPr>
            <p:ph type="sldNum" sz="quarter" idx="5"/>
          </p:nvPr>
        </p:nvSpPr>
        <p:spPr/>
        <p:txBody>
          <a:bodyPr/>
          <a:lstStyle/>
          <a:p>
            <a:fld id="{4E10CD6E-B702-1B45-BBBD-D1079B83E0F6}" type="slidenum">
              <a:rPr lang="en-US" smtClean="0"/>
              <a:t>35</a:t>
            </a:fld>
            <a:endParaRPr lang="en-US"/>
          </a:p>
        </p:txBody>
      </p:sp>
    </p:spTree>
    <p:extLst>
      <p:ext uri="{BB962C8B-B14F-4D97-AF65-F5344CB8AC3E}">
        <p14:creationId xmlns:p14="http://schemas.microsoft.com/office/powerpoint/2010/main" val="2649318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events and general meetings schedule in a backup date in our original timeline. These are must does – meetings- or highly desirable- major event.</a:t>
            </a:r>
          </a:p>
          <a:p>
            <a:r>
              <a:rPr lang="en-US" dirty="0"/>
              <a:t>Don’t plan with all eggs in one basket. Guests/speakers can back out at the last minute make sure there is an alternate that still provides a similar experience </a:t>
            </a:r>
          </a:p>
        </p:txBody>
      </p:sp>
      <p:sp>
        <p:nvSpPr>
          <p:cNvPr id="4" name="Slide Number Placeholder 3"/>
          <p:cNvSpPr>
            <a:spLocks noGrp="1"/>
          </p:cNvSpPr>
          <p:nvPr>
            <p:ph type="sldNum" sz="quarter" idx="5"/>
          </p:nvPr>
        </p:nvSpPr>
        <p:spPr/>
        <p:txBody>
          <a:bodyPr/>
          <a:lstStyle/>
          <a:p>
            <a:fld id="{4E10CD6E-B702-1B45-BBBD-D1079B83E0F6}" type="slidenum">
              <a:rPr lang="en-US" smtClean="0"/>
              <a:t>36</a:t>
            </a:fld>
            <a:endParaRPr lang="en-US"/>
          </a:p>
        </p:txBody>
      </p:sp>
    </p:spTree>
    <p:extLst>
      <p:ext uri="{BB962C8B-B14F-4D97-AF65-F5344CB8AC3E}">
        <p14:creationId xmlns:p14="http://schemas.microsoft.com/office/powerpoint/2010/main" val="195942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a:t>
            </a:r>
          </a:p>
        </p:txBody>
      </p:sp>
      <p:sp>
        <p:nvSpPr>
          <p:cNvPr id="4" name="Slide Number Placeholder 3"/>
          <p:cNvSpPr>
            <a:spLocks noGrp="1"/>
          </p:cNvSpPr>
          <p:nvPr>
            <p:ph type="sldNum" sz="quarter" idx="5"/>
          </p:nvPr>
        </p:nvSpPr>
        <p:spPr/>
        <p:txBody>
          <a:bodyPr/>
          <a:lstStyle/>
          <a:p>
            <a:fld id="{4E10CD6E-B702-1B45-BBBD-D1079B83E0F6}" type="slidenum">
              <a:rPr lang="en-US" smtClean="0"/>
              <a:t>5</a:t>
            </a:fld>
            <a:endParaRPr lang="en-US"/>
          </a:p>
        </p:txBody>
      </p:sp>
    </p:spTree>
    <p:extLst>
      <p:ext uri="{BB962C8B-B14F-4D97-AF65-F5344CB8AC3E}">
        <p14:creationId xmlns:p14="http://schemas.microsoft.com/office/powerpoint/2010/main" val="383682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worksite restrictions</a:t>
            </a:r>
          </a:p>
        </p:txBody>
      </p:sp>
      <p:sp>
        <p:nvSpPr>
          <p:cNvPr id="4" name="Slide Number Placeholder 3"/>
          <p:cNvSpPr>
            <a:spLocks noGrp="1"/>
          </p:cNvSpPr>
          <p:nvPr>
            <p:ph type="sldNum" sz="quarter" idx="5"/>
          </p:nvPr>
        </p:nvSpPr>
        <p:spPr/>
        <p:txBody>
          <a:bodyPr/>
          <a:lstStyle/>
          <a:p>
            <a:fld id="{4E10CD6E-B702-1B45-BBBD-D1079B83E0F6}" type="slidenum">
              <a:rPr lang="en-US" smtClean="0"/>
              <a:t>6</a:t>
            </a:fld>
            <a:endParaRPr lang="en-US"/>
          </a:p>
        </p:txBody>
      </p:sp>
    </p:spTree>
    <p:extLst>
      <p:ext uri="{BB962C8B-B14F-4D97-AF65-F5344CB8AC3E}">
        <p14:creationId xmlns:p14="http://schemas.microsoft.com/office/powerpoint/2010/main" val="455052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trades</a:t>
            </a:r>
          </a:p>
        </p:txBody>
      </p:sp>
      <p:sp>
        <p:nvSpPr>
          <p:cNvPr id="4" name="Slide Number Placeholder 3"/>
          <p:cNvSpPr>
            <a:spLocks noGrp="1"/>
          </p:cNvSpPr>
          <p:nvPr>
            <p:ph type="sldNum" sz="quarter" idx="5"/>
          </p:nvPr>
        </p:nvSpPr>
        <p:spPr/>
        <p:txBody>
          <a:bodyPr/>
          <a:lstStyle/>
          <a:p>
            <a:fld id="{4E10CD6E-B702-1B45-BBBD-D1079B83E0F6}" type="slidenum">
              <a:rPr lang="en-US" smtClean="0"/>
              <a:t>7</a:t>
            </a:fld>
            <a:endParaRPr lang="en-US"/>
          </a:p>
        </p:txBody>
      </p:sp>
    </p:spTree>
    <p:extLst>
      <p:ext uri="{BB962C8B-B14F-4D97-AF65-F5344CB8AC3E}">
        <p14:creationId xmlns:p14="http://schemas.microsoft.com/office/powerpoint/2010/main" val="190153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manpower</a:t>
            </a:r>
          </a:p>
        </p:txBody>
      </p:sp>
      <p:sp>
        <p:nvSpPr>
          <p:cNvPr id="4" name="Slide Number Placeholder 3"/>
          <p:cNvSpPr>
            <a:spLocks noGrp="1"/>
          </p:cNvSpPr>
          <p:nvPr>
            <p:ph type="sldNum" sz="quarter" idx="5"/>
          </p:nvPr>
        </p:nvSpPr>
        <p:spPr/>
        <p:txBody>
          <a:bodyPr/>
          <a:lstStyle/>
          <a:p>
            <a:fld id="{4E10CD6E-B702-1B45-BBBD-D1079B83E0F6}" type="slidenum">
              <a:rPr lang="en-US" smtClean="0"/>
              <a:t>8</a:t>
            </a:fld>
            <a:endParaRPr lang="en-US"/>
          </a:p>
        </p:txBody>
      </p:sp>
    </p:spTree>
    <p:extLst>
      <p:ext uri="{BB962C8B-B14F-4D97-AF65-F5344CB8AC3E}">
        <p14:creationId xmlns:p14="http://schemas.microsoft.com/office/powerpoint/2010/main" val="427953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specialized materials</a:t>
            </a:r>
          </a:p>
        </p:txBody>
      </p:sp>
      <p:sp>
        <p:nvSpPr>
          <p:cNvPr id="4" name="Slide Number Placeholder 3"/>
          <p:cNvSpPr>
            <a:spLocks noGrp="1"/>
          </p:cNvSpPr>
          <p:nvPr>
            <p:ph type="sldNum" sz="quarter" idx="5"/>
          </p:nvPr>
        </p:nvSpPr>
        <p:spPr/>
        <p:txBody>
          <a:bodyPr/>
          <a:lstStyle/>
          <a:p>
            <a:fld id="{4E10CD6E-B702-1B45-BBBD-D1079B83E0F6}" type="slidenum">
              <a:rPr lang="en-US" smtClean="0"/>
              <a:t>9</a:t>
            </a:fld>
            <a:endParaRPr lang="en-US"/>
          </a:p>
        </p:txBody>
      </p:sp>
    </p:spTree>
    <p:extLst>
      <p:ext uri="{BB962C8B-B14F-4D97-AF65-F5344CB8AC3E}">
        <p14:creationId xmlns:p14="http://schemas.microsoft.com/office/powerpoint/2010/main" val="149796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inspection</a:t>
            </a:r>
          </a:p>
        </p:txBody>
      </p:sp>
      <p:sp>
        <p:nvSpPr>
          <p:cNvPr id="4" name="Slide Number Placeholder 3"/>
          <p:cNvSpPr>
            <a:spLocks noGrp="1"/>
          </p:cNvSpPr>
          <p:nvPr>
            <p:ph type="sldNum" sz="quarter" idx="5"/>
          </p:nvPr>
        </p:nvSpPr>
        <p:spPr/>
        <p:txBody>
          <a:bodyPr/>
          <a:lstStyle/>
          <a:p>
            <a:fld id="{4E10CD6E-B702-1B45-BBBD-D1079B83E0F6}" type="slidenum">
              <a:rPr lang="en-US" smtClean="0"/>
              <a:t>10</a:t>
            </a:fld>
            <a:endParaRPr lang="en-US"/>
          </a:p>
        </p:txBody>
      </p:sp>
    </p:spTree>
    <p:extLst>
      <p:ext uri="{BB962C8B-B14F-4D97-AF65-F5344CB8AC3E}">
        <p14:creationId xmlns:p14="http://schemas.microsoft.com/office/powerpoint/2010/main" val="136721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97E0-6FFB-A147-BCB6-7C7D7125B1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F83A8E-3BB9-1D47-BF69-962102C852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26447A-E61A-0644-B6AF-C6D63F75528C}"/>
              </a:ext>
            </a:extLst>
          </p:cNvPr>
          <p:cNvSpPr>
            <a:spLocks noGrp="1"/>
          </p:cNvSpPr>
          <p:nvPr>
            <p:ph type="dt" sz="half" idx="10"/>
          </p:nvPr>
        </p:nvSpPr>
        <p:spPr/>
        <p:txBody>
          <a:bodyPr/>
          <a:lstStyle/>
          <a:p>
            <a:fld id="{FFDB6EC8-FB73-BE4F-9357-F554519B9D72}" type="datetimeFigureOut">
              <a:rPr lang="en-US" smtClean="0"/>
              <a:t>3/2/2019</a:t>
            </a:fld>
            <a:endParaRPr lang="en-US"/>
          </a:p>
        </p:txBody>
      </p:sp>
      <p:sp>
        <p:nvSpPr>
          <p:cNvPr id="5" name="Footer Placeholder 4">
            <a:extLst>
              <a:ext uri="{FF2B5EF4-FFF2-40B4-BE49-F238E27FC236}">
                <a16:creationId xmlns:a16="http://schemas.microsoft.com/office/drawing/2014/main" id="{83DA2AA7-F346-C34D-BED3-4C2216D59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5BDD9-52E0-9C49-B6A0-0F59B5CF01F3}"/>
              </a:ext>
            </a:extLst>
          </p:cNvPr>
          <p:cNvSpPr>
            <a:spLocks noGrp="1"/>
          </p:cNvSpPr>
          <p:nvPr>
            <p:ph type="sldNum" sz="quarter" idx="12"/>
          </p:nvPr>
        </p:nvSpPr>
        <p:spPr/>
        <p:txBody>
          <a:bodyPr/>
          <a:lstStyle/>
          <a:p>
            <a:fld id="{1AE33CA6-7B2D-334B-80EA-BEFC0745B4B2}" type="slidenum">
              <a:rPr lang="en-US" smtClean="0"/>
              <a:t>‹#›</a:t>
            </a:fld>
            <a:endParaRPr lang="en-US"/>
          </a:p>
        </p:txBody>
      </p:sp>
    </p:spTree>
    <p:extLst>
      <p:ext uri="{BB962C8B-B14F-4D97-AF65-F5344CB8AC3E}">
        <p14:creationId xmlns:p14="http://schemas.microsoft.com/office/powerpoint/2010/main" val="226517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16CE-0AF1-4745-9BDB-F86EA1592E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51A8B6-FEDB-5C4F-ACF5-1AEB85539C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87E15-C3F8-1B4D-A039-CEA196F492D0}"/>
              </a:ext>
            </a:extLst>
          </p:cNvPr>
          <p:cNvSpPr>
            <a:spLocks noGrp="1"/>
          </p:cNvSpPr>
          <p:nvPr>
            <p:ph type="dt" sz="half" idx="10"/>
          </p:nvPr>
        </p:nvSpPr>
        <p:spPr/>
        <p:txBody>
          <a:bodyPr/>
          <a:lstStyle/>
          <a:p>
            <a:fld id="{FFDB6EC8-FB73-BE4F-9357-F554519B9D72}" type="datetimeFigureOut">
              <a:rPr lang="en-US" smtClean="0"/>
              <a:t>3/2/2019</a:t>
            </a:fld>
            <a:endParaRPr lang="en-US"/>
          </a:p>
        </p:txBody>
      </p:sp>
      <p:sp>
        <p:nvSpPr>
          <p:cNvPr id="5" name="Footer Placeholder 4">
            <a:extLst>
              <a:ext uri="{FF2B5EF4-FFF2-40B4-BE49-F238E27FC236}">
                <a16:creationId xmlns:a16="http://schemas.microsoft.com/office/drawing/2014/main" id="{324C3B55-5CA5-7041-9D93-EDDEE216A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654E4-B66C-8542-84D2-E4A41ABD9A4B}"/>
              </a:ext>
            </a:extLst>
          </p:cNvPr>
          <p:cNvSpPr>
            <a:spLocks noGrp="1"/>
          </p:cNvSpPr>
          <p:nvPr>
            <p:ph type="sldNum" sz="quarter" idx="12"/>
          </p:nvPr>
        </p:nvSpPr>
        <p:spPr/>
        <p:txBody>
          <a:bodyPr/>
          <a:lstStyle/>
          <a:p>
            <a:fld id="{1AE33CA6-7B2D-334B-80EA-BEFC0745B4B2}" type="slidenum">
              <a:rPr lang="en-US" smtClean="0"/>
              <a:t>‹#›</a:t>
            </a:fld>
            <a:endParaRPr lang="en-US"/>
          </a:p>
        </p:txBody>
      </p:sp>
    </p:spTree>
    <p:extLst>
      <p:ext uri="{BB962C8B-B14F-4D97-AF65-F5344CB8AC3E}">
        <p14:creationId xmlns:p14="http://schemas.microsoft.com/office/powerpoint/2010/main" val="285332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942D0B-9831-6E48-869C-09EA569A53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EEA69E-4479-7A43-9B63-E8BD767416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D923D-A21A-F341-A4A3-E782DC5204F6}"/>
              </a:ext>
            </a:extLst>
          </p:cNvPr>
          <p:cNvSpPr>
            <a:spLocks noGrp="1"/>
          </p:cNvSpPr>
          <p:nvPr>
            <p:ph type="dt" sz="half" idx="10"/>
          </p:nvPr>
        </p:nvSpPr>
        <p:spPr/>
        <p:txBody>
          <a:bodyPr/>
          <a:lstStyle/>
          <a:p>
            <a:fld id="{FFDB6EC8-FB73-BE4F-9357-F554519B9D72}" type="datetimeFigureOut">
              <a:rPr lang="en-US" smtClean="0"/>
              <a:t>3/2/2019</a:t>
            </a:fld>
            <a:endParaRPr lang="en-US"/>
          </a:p>
        </p:txBody>
      </p:sp>
      <p:sp>
        <p:nvSpPr>
          <p:cNvPr id="5" name="Footer Placeholder 4">
            <a:extLst>
              <a:ext uri="{FF2B5EF4-FFF2-40B4-BE49-F238E27FC236}">
                <a16:creationId xmlns:a16="http://schemas.microsoft.com/office/drawing/2014/main" id="{22CDE60E-790E-6142-95C3-54CD1F6A1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86CAE-1123-0145-ADC7-C59725D61CBF}"/>
              </a:ext>
            </a:extLst>
          </p:cNvPr>
          <p:cNvSpPr>
            <a:spLocks noGrp="1"/>
          </p:cNvSpPr>
          <p:nvPr>
            <p:ph type="sldNum" sz="quarter" idx="12"/>
          </p:nvPr>
        </p:nvSpPr>
        <p:spPr/>
        <p:txBody>
          <a:bodyPr/>
          <a:lstStyle/>
          <a:p>
            <a:fld id="{1AE33CA6-7B2D-334B-80EA-BEFC0745B4B2}" type="slidenum">
              <a:rPr lang="en-US" smtClean="0"/>
              <a:t>‹#›</a:t>
            </a:fld>
            <a:endParaRPr lang="en-US"/>
          </a:p>
        </p:txBody>
      </p:sp>
    </p:spTree>
    <p:extLst>
      <p:ext uri="{BB962C8B-B14F-4D97-AF65-F5344CB8AC3E}">
        <p14:creationId xmlns:p14="http://schemas.microsoft.com/office/powerpoint/2010/main" val="57891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6153-1B3B-3340-92A1-D36107CC11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73154-BEE7-2E4A-8A9A-59F2552C4E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7D4D1-67C9-9A41-9D76-1E03ED0BF85B}"/>
              </a:ext>
            </a:extLst>
          </p:cNvPr>
          <p:cNvSpPr>
            <a:spLocks noGrp="1"/>
          </p:cNvSpPr>
          <p:nvPr>
            <p:ph type="dt" sz="half" idx="10"/>
          </p:nvPr>
        </p:nvSpPr>
        <p:spPr/>
        <p:txBody>
          <a:bodyPr/>
          <a:lstStyle/>
          <a:p>
            <a:fld id="{FFDB6EC8-FB73-BE4F-9357-F554519B9D72}" type="datetimeFigureOut">
              <a:rPr lang="en-US" smtClean="0"/>
              <a:t>3/2/2019</a:t>
            </a:fld>
            <a:endParaRPr lang="en-US"/>
          </a:p>
        </p:txBody>
      </p:sp>
      <p:sp>
        <p:nvSpPr>
          <p:cNvPr id="5" name="Footer Placeholder 4">
            <a:extLst>
              <a:ext uri="{FF2B5EF4-FFF2-40B4-BE49-F238E27FC236}">
                <a16:creationId xmlns:a16="http://schemas.microsoft.com/office/drawing/2014/main" id="{E0A72FFE-3CC3-9646-8227-4BBE1DF28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65F9F2-23EE-D34F-ABA6-B27DE4B50921}"/>
              </a:ext>
            </a:extLst>
          </p:cNvPr>
          <p:cNvSpPr>
            <a:spLocks noGrp="1"/>
          </p:cNvSpPr>
          <p:nvPr>
            <p:ph type="sldNum" sz="quarter" idx="12"/>
          </p:nvPr>
        </p:nvSpPr>
        <p:spPr/>
        <p:txBody>
          <a:bodyPr/>
          <a:lstStyle/>
          <a:p>
            <a:fld id="{1AE33CA6-7B2D-334B-80EA-BEFC0745B4B2}" type="slidenum">
              <a:rPr lang="en-US" smtClean="0"/>
              <a:t>‹#›</a:t>
            </a:fld>
            <a:endParaRPr lang="en-US"/>
          </a:p>
        </p:txBody>
      </p:sp>
    </p:spTree>
    <p:extLst>
      <p:ext uri="{BB962C8B-B14F-4D97-AF65-F5344CB8AC3E}">
        <p14:creationId xmlns:p14="http://schemas.microsoft.com/office/powerpoint/2010/main" val="203851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FB7AA-45A8-D244-8738-C9AF2AC5C9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E9DF49-5D9F-FB47-93C9-8A6E03C468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A088BA-79E1-5345-B025-1F2E8F54C5F1}"/>
              </a:ext>
            </a:extLst>
          </p:cNvPr>
          <p:cNvSpPr>
            <a:spLocks noGrp="1"/>
          </p:cNvSpPr>
          <p:nvPr>
            <p:ph type="dt" sz="half" idx="10"/>
          </p:nvPr>
        </p:nvSpPr>
        <p:spPr/>
        <p:txBody>
          <a:bodyPr/>
          <a:lstStyle/>
          <a:p>
            <a:fld id="{FFDB6EC8-FB73-BE4F-9357-F554519B9D72}" type="datetimeFigureOut">
              <a:rPr lang="en-US" smtClean="0"/>
              <a:t>3/2/2019</a:t>
            </a:fld>
            <a:endParaRPr lang="en-US"/>
          </a:p>
        </p:txBody>
      </p:sp>
      <p:sp>
        <p:nvSpPr>
          <p:cNvPr id="5" name="Footer Placeholder 4">
            <a:extLst>
              <a:ext uri="{FF2B5EF4-FFF2-40B4-BE49-F238E27FC236}">
                <a16:creationId xmlns:a16="http://schemas.microsoft.com/office/drawing/2014/main" id="{2D633125-24DA-1841-8C42-87D11AA2B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BCAD0-C29F-4347-A7D2-54D57B911466}"/>
              </a:ext>
            </a:extLst>
          </p:cNvPr>
          <p:cNvSpPr>
            <a:spLocks noGrp="1"/>
          </p:cNvSpPr>
          <p:nvPr>
            <p:ph type="sldNum" sz="quarter" idx="12"/>
          </p:nvPr>
        </p:nvSpPr>
        <p:spPr/>
        <p:txBody>
          <a:bodyPr/>
          <a:lstStyle/>
          <a:p>
            <a:fld id="{1AE33CA6-7B2D-334B-80EA-BEFC0745B4B2}" type="slidenum">
              <a:rPr lang="en-US" smtClean="0"/>
              <a:t>‹#›</a:t>
            </a:fld>
            <a:endParaRPr lang="en-US"/>
          </a:p>
        </p:txBody>
      </p:sp>
    </p:spTree>
    <p:extLst>
      <p:ext uri="{BB962C8B-B14F-4D97-AF65-F5344CB8AC3E}">
        <p14:creationId xmlns:p14="http://schemas.microsoft.com/office/powerpoint/2010/main" val="98083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FAD1-21FF-1848-B3AA-C0E95AF1BE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2DBADB-5650-7245-A02A-935C0B3685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36C506-F929-7242-91F8-A2C21720EC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B4D4F0-0210-8E48-BA8E-06F4FD4B754A}"/>
              </a:ext>
            </a:extLst>
          </p:cNvPr>
          <p:cNvSpPr>
            <a:spLocks noGrp="1"/>
          </p:cNvSpPr>
          <p:nvPr>
            <p:ph type="dt" sz="half" idx="10"/>
          </p:nvPr>
        </p:nvSpPr>
        <p:spPr/>
        <p:txBody>
          <a:bodyPr/>
          <a:lstStyle/>
          <a:p>
            <a:fld id="{FFDB6EC8-FB73-BE4F-9357-F554519B9D72}" type="datetimeFigureOut">
              <a:rPr lang="en-US" smtClean="0"/>
              <a:t>3/2/2019</a:t>
            </a:fld>
            <a:endParaRPr lang="en-US"/>
          </a:p>
        </p:txBody>
      </p:sp>
      <p:sp>
        <p:nvSpPr>
          <p:cNvPr id="6" name="Footer Placeholder 5">
            <a:extLst>
              <a:ext uri="{FF2B5EF4-FFF2-40B4-BE49-F238E27FC236}">
                <a16:creationId xmlns:a16="http://schemas.microsoft.com/office/drawing/2014/main" id="{C4680FC9-0586-AC4B-AF27-0B817A532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23CDE0-1E97-4C40-98FC-D1B481666DC8}"/>
              </a:ext>
            </a:extLst>
          </p:cNvPr>
          <p:cNvSpPr>
            <a:spLocks noGrp="1"/>
          </p:cNvSpPr>
          <p:nvPr>
            <p:ph type="sldNum" sz="quarter" idx="12"/>
          </p:nvPr>
        </p:nvSpPr>
        <p:spPr/>
        <p:txBody>
          <a:bodyPr/>
          <a:lstStyle/>
          <a:p>
            <a:fld id="{1AE33CA6-7B2D-334B-80EA-BEFC0745B4B2}" type="slidenum">
              <a:rPr lang="en-US" smtClean="0"/>
              <a:t>‹#›</a:t>
            </a:fld>
            <a:endParaRPr lang="en-US"/>
          </a:p>
        </p:txBody>
      </p:sp>
    </p:spTree>
    <p:extLst>
      <p:ext uri="{BB962C8B-B14F-4D97-AF65-F5344CB8AC3E}">
        <p14:creationId xmlns:p14="http://schemas.microsoft.com/office/powerpoint/2010/main" val="397138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DE33-46AA-084E-95F4-C6FFDB1331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C79434-3D33-9340-B86F-3065EB4675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E1F7F1-1C85-2F4D-A82E-D09846596F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B906D5-A73C-FF41-9363-A1648C6556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076FCE-ACB5-1C49-8A61-D1C59BF6D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BF15B5-3B7A-E146-9DC2-6381724FAAAA}"/>
              </a:ext>
            </a:extLst>
          </p:cNvPr>
          <p:cNvSpPr>
            <a:spLocks noGrp="1"/>
          </p:cNvSpPr>
          <p:nvPr>
            <p:ph type="dt" sz="half" idx="10"/>
          </p:nvPr>
        </p:nvSpPr>
        <p:spPr/>
        <p:txBody>
          <a:bodyPr/>
          <a:lstStyle/>
          <a:p>
            <a:fld id="{FFDB6EC8-FB73-BE4F-9357-F554519B9D72}" type="datetimeFigureOut">
              <a:rPr lang="en-US" smtClean="0"/>
              <a:t>3/2/2019</a:t>
            </a:fld>
            <a:endParaRPr lang="en-US"/>
          </a:p>
        </p:txBody>
      </p:sp>
      <p:sp>
        <p:nvSpPr>
          <p:cNvPr id="8" name="Footer Placeholder 7">
            <a:extLst>
              <a:ext uri="{FF2B5EF4-FFF2-40B4-BE49-F238E27FC236}">
                <a16:creationId xmlns:a16="http://schemas.microsoft.com/office/drawing/2014/main" id="{83E30843-66C8-744A-A80B-46D27D9539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FB46D2-D312-F343-8C85-33F7809463A2}"/>
              </a:ext>
            </a:extLst>
          </p:cNvPr>
          <p:cNvSpPr>
            <a:spLocks noGrp="1"/>
          </p:cNvSpPr>
          <p:nvPr>
            <p:ph type="sldNum" sz="quarter" idx="12"/>
          </p:nvPr>
        </p:nvSpPr>
        <p:spPr/>
        <p:txBody>
          <a:bodyPr/>
          <a:lstStyle/>
          <a:p>
            <a:fld id="{1AE33CA6-7B2D-334B-80EA-BEFC0745B4B2}" type="slidenum">
              <a:rPr lang="en-US" smtClean="0"/>
              <a:t>‹#›</a:t>
            </a:fld>
            <a:endParaRPr lang="en-US"/>
          </a:p>
        </p:txBody>
      </p:sp>
    </p:spTree>
    <p:extLst>
      <p:ext uri="{BB962C8B-B14F-4D97-AF65-F5344CB8AC3E}">
        <p14:creationId xmlns:p14="http://schemas.microsoft.com/office/powerpoint/2010/main" val="129450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BA2F-B0E7-0C4E-8981-9500411102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870BB5-EB68-5E46-B202-CD507CF12928}"/>
              </a:ext>
            </a:extLst>
          </p:cNvPr>
          <p:cNvSpPr>
            <a:spLocks noGrp="1"/>
          </p:cNvSpPr>
          <p:nvPr>
            <p:ph type="dt" sz="half" idx="10"/>
          </p:nvPr>
        </p:nvSpPr>
        <p:spPr/>
        <p:txBody>
          <a:bodyPr/>
          <a:lstStyle/>
          <a:p>
            <a:fld id="{FFDB6EC8-FB73-BE4F-9357-F554519B9D72}" type="datetimeFigureOut">
              <a:rPr lang="en-US" smtClean="0"/>
              <a:t>3/2/2019</a:t>
            </a:fld>
            <a:endParaRPr lang="en-US"/>
          </a:p>
        </p:txBody>
      </p:sp>
      <p:sp>
        <p:nvSpPr>
          <p:cNvPr id="4" name="Footer Placeholder 3">
            <a:extLst>
              <a:ext uri="{FF2B5EF4-FFF2-40B4-BE49-F238E27FC236}">
                <a16:creationId xmlns:a16="http://schemas.microsoft.com/office/drawing/2014/main" id="{35A3DF8D-1073-C843-9024-DE2F4A196F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3D5C73-0B59-2243-94EE-590BB8158C54}"/>
              </a:ext>
            </a:extLst>
          </p:cNvPr>
          <p:cNvSpPr>
            <a:spLocks noGrp="1"/>
          </p:cNvSpPr>
          <p:nvPr>
            <p:ph type="sldNum" sz="quarter" idx="12"/>
          </p:nvPr>
        </p:nvSpPr>
        <p:spPr/>
        <p:txBody>
          <a:bodyPr/>
          <a:lstStyle/>
          <a:p>
            <a:fld id="{1AE33CA6-7B2D-334B-80EA-BEFC0745B4B2}" type="slidenum">
              <a:rPr lang="en-US" smtClean="0"/>
              <a:t>‹#›</a:t>
            </a:fld>
            <a:endParaRPr lang="en-US"/>
          </a:p>
        </p:txBody>
      </p:sp>
    </p:spTree>
    <p:extLst>
      <p:ext uri="{BB962C8B-B14F-4D97-AF65-F5344CB8AC3E}">
        <p14:creationId xmlns:p14="http://schemas.microsoft.com/office/powerpoint/2010/main" val="157852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6F62BE-0FF9-7043-A3B7-CF0C1FB4C1B8}"/>
              </a:ext>
            </a:extLst>
          </p:cNvPr>
          <p:cNvSpPr>
            <a:spLocks noGrp="1"/>
          </p:cNvSpPr>
          <p:nvPr>
            <p:ph type="dt" sz="half" idx="10"/>
          </p:nvPr>
        </p:nvSpPr>
        <p:spPr/>
        <p:txBody>
          <a:bodyPr/>
          <a:lstStyle/>
          <a:p>
            <a:fld id="{FFDB6EC8-FB73-BE4F-9357-F554519B9D72}" type="datetimeFigureOut">
              <a:rPr lang="en-US" smtClean="0"/>
              <a:t>3/2/2019</a:t>
            </a:fld>
            <a:endParaRPr lang="en-US"/>
          </a:p>
        </p:txBody>
      </p:sp>
      <p:sp>
        <p:nvSpPr>
          <p:cNvPr id="3" name="Footer Placeholder 2">
            <a:extLst>
              <a:ext uri="{FF2B5EF4-FFF2-40B4-BE49-F238E27FC236}">
                <a16:creationId xmlns:a16="http://schemas.microsoft.com/office/drawing/2014/main" id="{E4A89B21-2E79-5B4B-81D4-76F99196EA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6060A6-A5CC-8440-AC41-3FE77D121A3E}"/>
              </a:ext>
            </a:extLst>
          </p:cNvPr>
          <p:cNvSpPr>
            <a:spLocks noGrp="1"/>
          </p:cNvSpPr>
          <p:nvPr>
            <p:ph type="sldNum" sz="quarter" idx="12"/>
          </p:nvPr>
        </p:nvSpPr>
        <p:spPr/>
        <p:txBody>
          <a:bodyPr/>
          <a:lstStyle/>
          <a:p>
            <a:fld id="{1AE33CA6-7B2D-334B-80EA-BEFC0745B4B2}" type="slidenum">
              <a:rPr lang="en-US" smtClean="0"/>
              <a:t>‹#›</a:t>
            </a:fld>
            <a:endParaRPr lang="en-US"/>
          </a:p>
        </p:txBody>
      </p:sp>
    </p:spTree>
    <p:extLst>
      <p:ext uri="{BB962C8B-B14F-4D97-AF65-F5344CB8AC3E}">
        <p14:creationId xmlns:p14="http://schemas.microsoft.com/office/powerpoint/2010/main" val="207092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C9FF-5D5B-9044-81BF-CE1615D9A9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F399C-0C0F-424A-BD33-43A82D91A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5AFAD0-0A12-F54A-A257-7ED66E638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ED10D-27EA-A746-BAA0-DB6DEF6D22DC}"/>
              </a:ext>
            </a:extLst>
          </p:cNvPr>
          <p:cNvSpPr>
            <a:spLocks noGrp="1"/>
          </p:cNvSpPr>
          <p:nvPr>
            <p:ph type="dt" sz="half" idx="10"/>
          </p:nvPr>
        </p:nvSpPr>
        <p:spPr/>
        <p:txBody>
          <a:bodyPr/>
          <a:lstStyle/>
          <a:p>
            <a:fld id="{FFDB6EC8-FB73-BE4F-9357-F554519B9D72}" type="datetimeFigureOut">
              <a:rPr lang="en-US" smtClean="0"/>
              <a:t>3/2/2019</a:t>
            </a:fld>
            <a:endParaRPr lang="en-US"/>
          </a:p>
        </p:txBody>
      </p:sp>
      <p:sp>
        <p:nvSpPr>
          <p:cNvPr id="6" name="Footer Placeholder 5">
            <a:extLst>
              <a:ext uri="{FF2B5EF4-FFF2-40B4-BE49-F238E27FC236}">
                <a16:creationId xmlns:a16="http://schemas.microsoft.com/office/drawing/2014/main" id="{32BB222F-3D2A-9747-A662-B0D3081F9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58498-B633-EC4D-A5D0-B1109EB996DB}"/>
              </a:ext>
            </a:extLst>
          </p:cNvPr>
          <p:cNvSpPr>
            <a:spLocks noGrp="1"/>
          </p:cNvSpPr>
          <p:nvPr>
            <p:ph type="sldNum" sz="quarter" idx="12"/>
          </p:nvPr>
        </p:nvSpPr>
        <p:spPr/>
        <p:txBody>
          <a:bodyPr/>
          <a:lstStyle/>
          <a:p>
            <a:fld id="{1AE33CA6-7B2D-334B-80EA-BEFC0745B4B2}" type="slidenum">
              <a:rPr lang="en-US" smtClean="0"/>
              <a:t>‹#›</a:t>
            </a:fld>
            <a:endParaRPr lang="en-US"/>
          </a:p>
        </p:txBody>
      </p:sp>
    </p:spTree>
    <p:extLst>
      <p:ext uri="{BB962C8B-B14F-4D97-AF65-F5344CB8AC3E}">
        <p14:creationId xmlns:p14="http://schemas.microsoft.com/office/powerpoint/2010/main" val="174658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1C0B-ACFF-F643-8664-3D5BB7319E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9833DF-4DBA-2848-91CA-A39FAECF3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D86F1F-FED0-2C40-AB73-BC3A9410C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D0F37-FD76-3E4D-894B-D421EC230DAB}"/>
              </a:ext>
            </a:extLst>
          </p:cNvPr>
          <p:cNvSpPr>
            <a:spLocks noGrp="1"/>
          </p:cNvSpPr>
          <p:nvPr>
            <p:ph type="dt" sz="half" idx="10"/>
          </p:nvPr>
        </p:nvSpPr>
        <p:spPr/>
        <p:txBody>
          <a:bodyPr/>
          <a:lstStyle/>
          <a:p>
            <a:fld id="{FFDB6EC8-FB73-BE4F-9357-F554519B9D72}" type="datetimeFigureOut">
              <a:rPr lang="en-US" smtClean="0"/>
              <a:t>3/2/2019</a:t>
            </a:fld>
            <a:endParaRPr lang="en-US"/>
          </a:p>
        </p:txBody>
      </p:sp>
      <p:sp>
        <p:nvSpPr>
          <p:cNvPr id="6" name="Footer Placeholder 5">
            <a:extLst>
              <a:ext uri="{FF2B5EF4-FFF2-40B4-BE49-F238E27FC236}">
                <a16:creationId xmlns:a16="http://schemas.microsoft.com/office/drawing/2014/main" id="{E9161E00-AAA9-7D4A-8DC4-74D4FFBA7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6861B1-34BA-1C4F-BB07-BA5BA80D33F9}"/>
              </a:ext>
            </a:extLst>
          </p:cNvPr>
          <p:cNvSpPr>
            <a:spLocks noGrp="1"/>
          </p:cNvSpPr>
          <p:nvPr>
            <p:ph type="sldNum" sz="quarter" idx="12"/>
          </p:nvPr>
        </p:nvSpPr>
        <p:spPr/>
        <p:txBody>
          <a:bodyPr/>
          <a:lstStyle/>
          <a:p>
            <a:fld id="{1AE33CA6-7B2D-334B-80EA-BEFC0745B4B2}" type="slidenum">
              <a:rPr lang="en-US" smtClean="0"/>
              <a:t>‹#›</a:t>
            </a:fld>
            <a:endParaRPr lang="en-US"/>
          </a:p>
        </p:txBody>
      </p:sp>
    </p:spTree>
    <p:extLst>
      <p:ext uri="{BB962C8B-B14F-4D97-AF65-F5344CB8AC3E}">
        <p14:creationId xmlns:p14="http://schemas.microsoft.com/office/powerpoint/2010/main" val="2048425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231AEC-CAFE-534C-885C-CAD832A605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B7E1FA-1B95-D34A-9F16-F655AF09E2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BDB26-FFD4-8946-AD7C-E82D772D34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B6EC8-FB73-BE4F-9357-F554519B9D72}" type="datetimeFigureOut">
              <a:rPr lang="en-US" smtClean="0"/>
              <a:t>3/2/2019</a:t>
            </a:fld>
            <a:endParaRPr lang="en-US"/>
          </a:p>
        </p:txBody>
      </p:sp>
      <p:sp>
        <p:nvSpPr>
          <p:cNvPr id="5" name="Footer Placeholder 4">
            <a:extLst>
              <a:ext uri="{FF2B5EF4-FFF2-40B4-BE49-F238E27FC236}">
                <a16:creationId xmlns:a16="http://schemas.microsoft.com/office/drawing/2014/main" id="{8747012F-4B69-E247-81BD-ED184A5FE0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4CA432-056C-3349-8B0A-115A96F13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33CA6-7B2D-334B-80EA-BEFC0745B4B2}" type="slidenum">
              <a:rPr lang="en-US" smtClean="0"/>
              <a:t>‹#›</a:t>
            </a:fld>
            <a:endParaRPr lang="en-US"/>
          </a:p>
        </p:txBody>
      </p:sp>
    </p:spTree>
    <p:extLst>
      <p:ext uri="{BB962C8B-B14F-4D97-AF65-F5344CB8AC3E}">
        <p14:creationId xmlns:p14="http://schemas.microsoft.com/office/powerpoint/2010/main" val="343248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dipteeraut.blogspot.com/2013/05/coffee.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dipteeraut.blogspot.com/2013/05/coffee.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dipteeraut.blogspot.com/2013/05/coffe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dipteeraut.blogspot.com/2013/05/coffee.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dipteeraut.blogspot.com/2013/05/coffee.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dipteeraut.blogspot.com/2013/05/coffee.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road-to-sanitarium.blogspot.com/2012/09/the-dichotomy-between-time-and-money.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pixabay.com/da/m%C3%B8de-samtale-underholdning-sammen-102022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dipteeraut.blogspot.com/2013/05/coffee.html"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png"/><Relationship Id="rId7" Type="http://schemas.openxmlformats.org/officeDocument/2006/relationships/diagramColors" Target="../diagrams/colors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png"/><Relationship Id="rId7" Type="http://schemas.openxmlformats.org/officeDocument/2006/relationships/diagramColors" Target="../diagrams/colors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1.png"/><Relationship Id="rId7" Type="http://schemas.openxmlformats.org/officeDocument/2006/relationships/diagramColors" Target="../diagrams/colors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1.png"/><Relationship Id="rId7" Type="http://schemas.openxmlformats.org/officeDocument/2006/relationships/diagramColors" Target="../diagrams/colors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1.png"/><Relationship Id="rId7" Type="http://schemas.openxmlformats.org/officeDocument/2006/relationships/diagramColors" Target="../diagrams/colors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1.png"/><Relationship Id="rId7" Type="http://schemas.openxmlformats.org/officeDocument/2006/relationships/diagramColors" Target="../diagrams/colors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1.png"/><Relationship Id="rId7" Type="http://schemas.openxmlformats.org/officeDocument/2006/relationships/diagramColors" Target="../diagrams/colors1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dipteeraut.blogspot.com/2013/05/coffee.html"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dipteeraut.blogspot.com/2013/05/coffe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dipteeraut.blogspot.com/2013/05/coffe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dipteeraut.blogspot.com/2013/05/coffe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dipteeraut.blogspot.com/2013/05/coffe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dipteeraut.blogspot.com/2013/05/coffe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dipteeraut.blogspot.com/2013/05/coffe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E925C2-2578-4E48-A3FF-8E5ADCC96B0C}"/>
              </a:ext>
            </a:extLst>
          </p:cNvPr>
          <p:cNvSpPr>
            <a:spLocks noGrp="1"/>
          </p:cNvSpPr>
          <p:nvPr>
            <p:ph type="ctrTitle"/>
          </p:nvPr>
        </p:nvSpPr>
        <p:spPr>
          <a:xfrm>
            <a:off x="526073" y="466578"/>
            <a:ext cx="11139854" cy="930447"/>
          </a:xfrm>
        </p:spPr>
        <p:txBody>
          <a:bodyPr>
            <a:normAutofit/>
          </a:bodyPr>
          <a:lstStyle/>
          <a:p>
            <a:r>
              <a:rPr lang="en-US" sz="5400">
                <a:solidFill>
                  <a:srgbClr val="FFFFFF"/>
                </a:solidFill>
              </a:rPr>
              <a:t>OMG – Hacks for a Smooth Year</a:t>
            </a:r>
          </a:p>
        </p:txBody>
      </p:sp>
      <p:sp>
        <p:nvSpPr>
          <p:cNvPr id="3" name="Subtitle 2">
            <a:extLst>
              <a:ext uri="{FF2B5EF4-FFF2-40B4-BE49-F238E27FC236}">
                <a16:creationId xmlns:a16="http://schemas.microsoft.com/office/drawing/2014/main" id="{17A57725-C7D5-054D-81E9-9D2D56D6A422}"/>
              </a:ext>
            </a:extLst>
          </p:cNvPr>
          <p:cNvSpPr>
            <a:spLocks noGrp="1"/>
          </p:cNvSpPr>
          <p:nvPr>
            <p:ph type="subTitle" idx="1"/>
          </p:nvPr>
        </p:nvSpPr>
        <p:spPr>
          <a:xfrm>
            <a:off x="1524000" y="1525638"/>
            <a:ext cx="9144000" cy="420001"/>
          </a:xfrm>
        </p:spPr>
        <p:txBody>
          <a:bodyPr>
            <a:normAutofit/>
          </a:bodyPr>
          <a:lstStyle/>
          <a:p>
            <a:r>
              <a:rPr lang="en-US" sz="2000">
                <a:solidFill>
                  <a:srgbClr val="DDAB5B"/>
                </a:solidFill>
              </a:rPr>
              <a:t>Dorothy Gardner Immediate Past President Missouri PTA</a:t>
            </a:r>
          </a:p>
        </p:txBody>
      </p:sp>
      <p:cxnSp>
        <p:nvCxnSpPr>
          <p:cNvPr id="2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92A1186-8DFC-4FDD-B8BC-82EEFEBB8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096" y="2509911"/>
            <a:ext cx="9870708" cy="3997637"/>
          </a:xfrm>
          <a:prstGeom prst="rect">
            <a:avLst/>
          </a:prstGeom>
        </p:spPr>
      </p:pic>
    </p:spTree>
    <p:extLst>
      <p:ext uri="{BB962C8B-B14F-4D97-AF65-F5344CB8AC3E}">
        <p14:creationId xmlns:p14="http://schemas.microsoft.com/office/powerpoint/2010/main" val="4108086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ACDCD302-8EC8-4227-8E67-4C5A80674C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1977" y="643467"/>
            <a:ext cx="6268045" cy="5571066"/>
          </a:xfrm>
          <a:prstGeom prst="rect">
            <a:avLst/>
          </a:prstGeom>
        </p:spPr>
      </p:pic>
      <p:sp>
        <p:nvSpPr>
          <p:cNvPr id="6" name="TextBox 5">
            <a:extLst>
              <a:ext uri="{FF2B5EF4-FFF2-40B4-BE49-F238E27FC236}">
                <a16:creationId xmlns:a16="http://schemas.microsoft.com/office/drawing/2014/main" id="{453074AF-4D69-9649-A2CF-23B8C8CF37D9}"/>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13E0351B-BC6B-4138-B323-E417F9462B31}"/>
              </a:ext>
            </a:extLst>
          </p:cNvPr>
          <p:cNvSpPr txBox="1"/>
          <p:nvPr/>
        </p:nvSpPr>
        <p:spPr>
          <a:xfrm rot="20170915">
            <a:off x="8712497" y="1335059"/>
            <a:ext cx="1699013" cy="646331"/>
          </a:xfrm>
          <a:prstGeom prst="rect">
            <a:avLst/>
          </a:prstGeom>
          <a:noFill/>
        </p:spPr>
        <p:txBody>
          <a:bodyPr wrap="square" rtlCol="0">
            <a:spAutoFit/>
          </a:bodyPr>
          <a:lstStyle/>
          <a:p>
            <a:r>
              <a:rPr lang="en-US" sz="3600" dirty="0"/>
              <a:t>permit</a:t>
            </a:r>
          </a:p>
        </p:txBody>
      </p:sp>
      <p:sp>
        <p:nvSpPr>
          <p:cNvPr id="4" name="TextBox 3">
            <a:extLst>
              <a:ext uri="{FF2B5EF4-FFF2-40B4-BE49-F238E27FC236}">
                <a16:creationId xmlns:a16="http://schemas.microsoft.com/office/drawing/2014/main" id="{0013D5D7-7156-4EBD-80F8-F61BBF3F640A}"/>
              </a:ext>
            </a:extLst>
          </p:cNvPr>
          <p:cNvSpPr txBox="1"/>
          <p:nvPr/>
        </p:nvSpPr>
        <p:spPr>
          <a:xfrm>
            <a:off x="1273629" y="1071532"/>
            <a:ext cx="1901483" cy="707886"/>
          </a:xfrm>
          <a:prstGeom prst="rect">
            <a:avLst/>
          </a:prstGeom>
          <a:noFill/>
        </p:spPr>
        <p:txBody>
          <a:bodyPr wrap="none" rtlCol="0">
            <a:spAutoFit/>
          </a:bodyPr>
          <a:lstStyle/>
          <a:p>
            <a:r>
              <a:rPr lang="en-US" sz="4000" dirty="0"/>
              <a:t>Bonding</a:t>
            </a:r>
          </a:p>
        </p:txBody>
      </p:sp>
      <p:sp>
        <p:nvSpPr>
          <p:cNvPr id="5" name="TextBox 4">
            <a:extLst>
              <a:ext uri="{FF2B5EF4-FFF2-40B4-BE49-F238E27FC236}">
                <a16:creationId xmlns:a16="http://schemas.microsoft.com/office/drawing/2014/main" id="{117F7AD5-08F3-4250-AE5B-6955209CD155}"/>
              </a:ext>
            </a:extLst>
          </p:cNvPr>
          <p:cNvSpPr txBox="1"/>
          <p:nvPr/>
        </p:nvSpPr>
        <p:spPr>
          <a:xfrm rot="1708584">
            <a:off x="8654342" y="5127171"/>
            <a:ext cx="2208361" cy="707886"/>
          </a:xfrm>
          <a:prstGeom prst="rect">
            <a:avLst/>
          </a:prstGeom>
          <a:noFill/>
        </p:spPr>
        <p:txBody>
          <a:bodyPr wrap="none" rtlCol="0">
            <a:spAutoFit/>
          </a:bodyPr>
          <a:lstStyle/>
          <a:p>
            <a:r>
              <a:rPr lang="en-US" sz="4000" dirty="0"/>
              <a:t>Insurance</a:t>
            </a:r>
          </a:p>
        </p:txBody>
      </p:sp>
      <p:sp>
        <p:nvSpPr>
          <p:cNvPr id="7" name="TextBox 6">
            <a:extLst>
              <a:ext uri="{FF2B5EF4-FFF2-40B4-BE49-F238E27FC236}">
                <a16:creationId xmlns:a16="http://schemas.microsoft.com/office/drawing/2014/main" id="{2B195269-6F74-4352-B2EE-FB6D81A797D6}"/>
              </a:ext>
            </a:extLst>
          </p:cNvPr>
          <p:cNvSpPr txBox="1"/>
          <p:nvPr/>
        </p:nvSpPr>
        <p:spPr>
          <a:xfrm>
            <a:off x="7658877" y="2672982"/>
            <a:ext cx="4056110" cy="646331"/>
          </a:xfrm>
          <a:prstGeom prst="rect">
            <a:avLst/>
          </a:prstGeom>
          <a:noFill/>
        </p:spPr>
        <p:txBody>
          <a:bodyPr wrap="none" rtlCol="0">
            <a:spAutoFit/>
          </a:bodyPr>
          <a:lstStyle/>
          <a:p>
            <a:r>
              <a:rPr lang="en-US" sz="3600" dirty="0"/>
              <a:t>Worksite restrictions</a:t>
            </a:r>
          </a:p>
        </p:txBody>
      </p:sp>
      <p:sp>
        <p:nvSpPr>
          <p:cNvPr id="9" name="TextBox 8">
            <a:extLst>
              <a:ext uri="{FF2B5EF4-FFF2-40B4-BE49-F238E27FC236}">
                <a16:creationId xmlns:a16="http://schemas.microsoft.com/office/drawing/2014/main" id="{2C9DAA0B-F9AC-4E16-8855-F563906D6BA7}"/>
              </a:ext>
            </a:extLst>
          </p:cNvPr>
          <p:cNvSpPr txBox="1"/>
          <p:nvPr/>
        </p:nvSpPr>
        <p:spPr>
          <a:xfrm rot="20364896">
            <a:off x="951450" y="3992481"/>
            <a:ext cx="1541769" cy="707886"/>
          </a:xfrm>
          <a:prstGeom prst="rect">
            <a:avLst/>
          </a:prstGeom>
          <a:noFill/>
        </p:spPr>
        <p:txBody>
          <a:bodyPr wrap="none" rtlCol="0">
            <a:spAutoFit/>
          </a:bodyPr>
          <a:lstStyle/>
          <a:p>
            <a:r>
              <a:rPr lang="en-US" sz="4000" dirty="0"/>
              <a:t>Trades</a:t>
            </a:r>
          </a:p>
        </p:txBody>
      </p:sp>
      <p:sp>
        <p:nvSpPr>
          <p:cNvPr id="8" name="TextBox 7">
            <a:extLst>
              <a:ext uri="{FF2B5EF4-FFF2-40B4-BE49-F238E27FC236}">
                <a16:creationId xmlns:a16="http://schemas.microsoft.com/office/drawing/2014/main" id="{375E2179-7CC4-48ED-BB49-FA6E775A6D75}"/>
              </a:ext>
            </a:extLst>
          </p:cNvPr>
          <p:cNvSpPr txBox="1"/>
          <p:nvPr/>
        </p:nvSpPr>
        <p:spPr>
          <a:xfrm>
            <a:off x="1273629" y="2672982"/>
            <a:ext cx="2216248" cy="646331"/>
          </a:xfrm>
          <a:prstGeom prst="rect">
            <a:avLst/>
          </a:prstGeom>
          <a:noFill/>
        </p:spPr>
        <p:txBody>
          <a:bodyPr wrap="none" rtlCol="0">
            <a:spAutoFit/>
          </a:bodyPr>
          <a:lstStyle/>
          <a:p>
            <a:r>
              <a:rPr lang="en-US" sz="3600" dirty="0"/>
              <a:t>manpower</a:t>
            </a:r>
          </a:p>
        </p:txBody>
      </p:sp>
      <p:sp>
        <p:nvSpPr>
          <p:cNvPr id="10" name="TextBox 9">
            <a:extLst>
              <a:ext uri="{FF2B5EF4-FFF2-40B4-BE49-F238E27FC236}">
                <a16:creationId xmlns:a16="http://schemas.microsoft.com/office/drawing/2014/main" id="{15C4A116-1027-4218-9519-E4DDA19AEEA1}"/>
              </a:ext>
            </a:extLst>
          </p:cNvPr>
          <p:cNvSpPr txBox="1"/>
          <p:nvPr/>
        </p:nvSpPr>
        <p:spPr>
          <a:xfrm>
            <a:off x="3991672" y="5620288"/>
            <a:ext cx="4087594" cy="646331"/>
          </a:xfrm>
          <a:prstGeom prst="rect">
            <a:avLst/>
          </a:prstGeom>
          <a:noFill/>
        </p:spPr>
        <p:txBody>
          <a:bodyPr wrap="none" rtlCol="0">
            <a:spAutoFit/>
          </a:bodyPr>
          <a:lstStyle/>
          <a:p>
            <a:r>
              <a:rPr lang="en-US" sz="3600" dirty="0"/>
              <a:t>Specialized materials</a:t>
            </a:r>
          </a:p>
        </p:txBody>
      </p:sp>
      <p:sp>
        <p:nvSpPr>
          <p:cNvPr id="11" name="TextBox 10">
            <a:extLst>
              <a:ext uri="{FF2B5EF4-FFF2-40B4-BE49-F238E27FC236}">
                <a16:creationId xmlns:a16="http://schemas.microsoft.com/office/drawing/2014/main" id="{7E002E0B-F750-423F-8653-850E34B0ECFF}"/>
              </a:ext>
            </a:extLst>
          </p:cNvPr>
          <p:cNvSpPr txBox="1"/>
          <p:nvPr/>
        </p:nvSpPr>
        <p:spPr>
          <a:xfrm rot="20003600">
            <a:off x="3906140" y="1021692"/>
            <a:ext cx="2307042" cy="646331"/>
          </a:xfrm>
          <a:prstGeom prst="rect">
            <a:avLst/>
          </a:prstGeom>
          <a:noFill/>
        </p:spPr>
        <p:txBody>
          <a:bodyPr wrap="none" rtlCol="0">
            <a:spAutoFit/>
          </a:bodyPr>
          <a:lstStyle/>
          <a:p>
            <a:r>
              <a:rPr lang="en-US" sz="3600" dirty="0"/>
              <a:t>inspections</a:t>
            </a:r>
          </a:p>
        </p:txBody>
      </p:sp>
    </p:spTree>
    <p:extLst>
      <p:ext uri="{BB962C8B-B14F-4D97-AF65-F5344CB8AC3E}">
        <p14:creationId xmlns:p14="http://schemas.microsoft.com/office/powerpoint/2010/main" val="419569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ACDCD302-8EC8-4227-8E67-4C5A80674C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1977" y="643467"/>
            <a:ext cx="6268045" cy="5571066"/>
          </a:xfrm>
          <a:prstGeom prst="rect">
            <a:avLst/>
          </a:prstGeom>
        </p:spPr>
      </p:pic>
      <p:sp>
        <p:nvSpPr>
          <p:cNvPr id="6" name="TextBox 5">
            <a:extLst>
              <a:ext uri="{FF2B5EF4-FFF2-40B4-BE49-F238E27FC236}">
                <a16:creationId xmlns:a16="http://schemas.microsoft.com/office/drawing/2014/main" id="{453074AF-4D69-9649-A2CF-23B8C8CF37D9}"/>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13E0351B-BC6B-4138-B323-E417F9462B31}"/>
              </a:ext>
            </a:extLst>
          </p:cNvPr>
          <p:cNvSpPr txBox="1"/>
          <p:nvPr/>
        </p:nvSpPr>
        <p:spPr>
          <a:xfrm rot="20170915">
            <a:off x="8712497" y="1335059"/>
            <a:ext cx="1699013" cy="646331"/>
          </a:xfrm>
          <a:prstGeom prst="rect">
            <a:avLst/>
          </a:prstGeom>
          <a:noFill/>
        </p:spPr>
        <p:txBody>
          <a:bodyPr wrap="square" rtlCol="0">
            <a:spAutoFit/>
          </a:bodyPr>
          <a:lstStyle/>
          <a:p>
            <a:r>
              <a:rPr lang="en-US" sz="3600" dirty="0"/>
              <a:t>permit</a:t>
            </a:r>
          </a:p>
        </p:txBody>
      </p:sp>
      <p:sp>
        <p:nvSpPr>
          <p:cNvPr id="4" name="TextBox 3">
            <a:extLst>
              <a:ext uri="{FF2B5EF4-FFF2-40B4-BE49-F238E27FC236}">
                <a16:creationId xmlns:a16="http://schemas.microsoft.com/office/drawing/2014/main" id="{0013D5D7-7156-4EBD-80F8-F61BBF3F640A}"/>
              </a:ext>
            </a:extLst>
          </p:cNvPr>
          <p:cNvSpPr txBox="1"/>
          <p:nvPr/>
        </p:nvSpPr>
        <p:spPr>
          <a:xfrm>
            <a:off x="1273629" y="1071532"/>
            <a:ext cx="1901483" cy="707886"/>
          </a:xfrm>
          <a:prstGeom prst="rect">
            <a:avLst/>
          </a:prstGeom>
          <a:noFill/>
        </p:spPr>
        <p:txBody>
          <a:bodyPr wrap="none" rtlCol="0">
            <a:spAutoFit/>
          </a:bodyPr>
          <a:lstStyle/>
          <a:p>
            <a:r>
              <a:rPr lang="en-US" sz="4000" dirty="0"/>
              <a:t>Bonding</a:t>
            </a:r>
          </a:p>
        </p:txBody>
      </p:sp>
      <p:sp>
        <p:nvSpPr>
          <p:cNvPr id="5" name="TextBox 4">
            <a:extLst>
              <a:ext uri="{FF2B5EF4-FFF2-40B4-BE49-F238E27FC236}">
                <a16:creationId xmlns:a16="http://schemas.microsoft.com/office/drawing/2014/main" id="{117F7AD5-08F3-4250-AE5B-6955209CD155}"/>
              </a:ext>
            </a:extLst>
          </p:cNvPr>
          <p:cNvSpPr txBox="1"/>
          <p:nvPr/>
        </p:nvSpPr>
        <p:spPr>
          <a:xfrm rot="1708584">
            <a:off x="8654342" y="5127171"/>
            <a:ext cx="2208361" cy="707886"/>
          </a:xfrm>
          <a:prstGeom prst="rect">
            <a:avLst/>
          </a:prstGeom>
          <a:noFill/>
        </p:spPr>
        <p:txBody>
          <a:bodyPr wrap="none" rtlCol="0">
            <a:spAutoFit/>
          </a:bodyPr>
          <a:lstStyle/>
          <a:p>
            <a:r>
              <a:rPr lang="en-US" sz="4000" dirty="0"/>
              <a:t>Insurance</a:t>
            </a:r>
          </a:p>
        </p:txBody>
      </p:sp>
      <p:sp>
        <p:nvSpPr>
          <p:cNvPr id="7" name="TextBox 6">
            <a:extLst>
              <a:ext uri="{FF2B5EF4-FFF2-40B4-BE49-F238E27FC236}">
                <a16:creationId xmlns:a16="http://schemas.microsoft.com/office/drawing/2014/main" id="{2B195269-6F74-4352-B2EE-FB6D81A797D6}"/>
              </a:ext>
            </a:extLst>
          </p:cNvPr>
          <p:cNvSpPr txBox="1"/>
          <p:nvPr/>
        </p:nvSpPr>
        <p:spPr>
          <a:xfrm>
            <a:off x="7658877" y="2672982"/>
            <a:ext cx="4056110" cy="646331"/>
          </a:xfrm>
          <a:prstGeom prst="rect">
            <a:avLst/>
          </a:prstGeom>
          <a:noFill/>
        </p:spPr>
        <p:txBody>
          <a:bodyPr wrap="none" rtlCol="0">
            <a:spAutoFit/>
          </a:bodyPr>
          <a:lstStyle/>
          <a:p>
            <a:r>
              <a:rPr lang="en-US" sz="3600" dirty="0"/>
              <a:t>Worksite restrictions</a:t>
            </a:r>
          </a:p>
        </p:txBody>
      </p:sp>
      <p:sp>
        <p:nvSpPr>
          <p:cNvPr id="9" name="TextBox 8">
            <a:extLst>
              <a:ext uri="{FF2B5EF4-FFF2-40B4-BE49-F238E27FC236}">
                <a16:creationId xmlns:a16="http://schemas.microsoft.com/office/drawing/2014/main" id="{2C9DAA0B-F9AC-4E16-8855-F563906D6BA7}"/>
              </a:ext>
            </a:extLst>
          </p:cNvPr>
          <p:cNvSpPr txBox="1"/>
          <p:nvPr/>
        </p:nvSpPr>
        <p:spPr>
          <a:xfrm rot="20364896">
            <a:off x="951450" y="3992481"/>
            <a:ext cx="1541769" cy="707886"/>
          </a:xfrm>
          <a:prstGeom prst="rect">
            <a:avLst/>
          </a:prstGeom>
          <a:noFill/>
        </p:spPr>
        <p:txBody>
          <a:bodyPr wrap="none" rtlCol="0">
            <a:spAutoFit/>
          </a:bodyPr>
          <a:lstStyle/>
          <a:p>
            <a:r>
              <a:rPr lang="en-US" sz="4000" dirty="0"/>
              <a:t>Trades</a:t>
            </a:r>
          </a:p>
        </p:txBody>
      </p:sp>
      <p:sp>
        <p:nvSpPr>
          <p:cNvPr id="8" name="TextBox 7">
            <a:extLst>
              <a:ext uri="{FF2B5EF4-FFF2-40B4-BE49-F238E27FC236}">
                <a16:creationId xmlns:a16="http://schemas.microsoft.com/office/drawing/2014/main" id="{375E2179-7CC4-48ED-BB49-FA6E775A6D75}"/>
              </a:ext>
            </a:extLst>
          </p:cNvPr>
          <p:cNvSpPr txBox="1"/>
          <p:nvPr/>
        </p:nvSpPr>
        <p:spPr>
          <a:xfrm>
            <a:off x="1273629" y="2672982"/>
            <a:ext cx="2216248" cy="646331"/>
          </a:xfrm>
          <a:prstGeom prst="rect">
            <a:avLst/>
          </a:prstGeom>
          <a:noFill/>
        </p:spPr>
        <p:txBody>
          <a:bodyPr wrap="none" rtlCol="0">
            <a:spAutoFit/>
          </a:bodyPr>
          <a:lstStyle/>
          <a:p>
            <a:r>
              <a:rPr lang="en-US" sz="3600" dirty="0"/>
              <a:t>manpower</a:t>
            </a:r>
          </a:p>
        </p:txBody>
      </p:sp>
      <p:sp>
        <p:nvSpPr>
          <p:cNvPr id="10" name="TextBox 9">
            <a:extLst>
              <a:ext uri="{FF2B5EF4-FFF2-40B4-BE49-F238E27FC236}">
                <a16:creationId xmlns:a16="http://schemas.microsoft.com/office/drawing/2014/main" id="{15C4A116-1027-4218-9519-E4DDA19AEEA1}"/>
              </a:ext>
            </a:extLst>
          </p:cNvPr>
          <p:cNvSpPr txBox="1"/>
          <p:nvPr/>
        </p:nvSpPr>
        <p:spPr>
          <a:xfrm>
            <a:off x="3991672" y="5620288"/>
            <a:ext cx="4087594" cy="646331"/>
          </a:xfrm>
          <a:prstGeom prst="rect">
            <a:avLst/>
          </a:prstGeom>
          <a:noFill/>
        </p:spPr>
        <p:txBody>
          <a:bodyPr wrap="none" rtlCol="0">
            <a:spAutoFit/>
          </a:bodyPr>
          <a:lstStyle/>
          <a:p>
            <a:r>
              <a:rPr lang="en-US" sz="3600" dirty="0"/>
              <a:t>Specialized materials</a:t>
            </a:r>
          </a:p>
        </p:txBody>
      </p:sp>
      <p:sp>
        <p:nvSpPr>
          <p:cNvPr id="11" name="TextBox 10">
            <a:extLst>
              <a:ext uri="{FF2B5EF4-FFF2-40B4-BE49-F238E27FC236}">
                <a16:creationId xmlns:a16="http://schemas.microsoft.com/office/drawing/2014/main" id="{7E002E0B-F750-423F-8653-850E34B0ECFF}"/>
              </a:ext>
            </a:extLst>
          </p:cNvPr>
          <p:cNvSpPr txBox="1"/>
          <p:nvPr/>
        </p:nvSpPr>
        <p:spPr>
          <a:xfrm rot="20003600">
            <a:off x="3906140" y="1021692"/>
            <a:ext cx="2307042" cy="646331"/>
          </a:xfrm>
          <a:prstGeom prst="rect">
            <a:avLst/>
          </a:prstGeom>
          <a:noFill/>
        </p:spPr>
        <p:txBody>
          <a:bodyPr wrap="none" rtlCol="0">
            <a:spAutoFit/>
          </a:bodyPr>
          <a:lstStyle/>
          <a:p>
            <a:r>
              <a:rPr lang="en-US" sz="3600" dirty="0"/>
              <a:t>inspections</a:t>
            </a:r>
          </a:p>
        </p:txBody>
      </p:sp>
      <p:sp>
        <p:nvSpPr>
          <p:cNvPr id="12" name="TextBox 11">
            <a:extLst>
              <a:ext uri="{FF2B5EF4-FFF2-40B4-BE49-F238E27FC236}">
                <a16:creationId xmlns:a16="http://schemas.microsoft.com/office/drawing/2014/main" id="{0B4F8AAC-C5F8-4985-8D1D-8EDAAD962E60}"/>
              </a:ext>
            </a:extLst>
          </p:cNvPr>
          <p:cNvSpPr txBox="1"/>
          <p:nvPr/>
        </p:nvSpPr>
        <p:spPr>
          <a:xfrm>
            <a:off x="9338315" y="643467"/>
            <a:ext cx="1997663" cy="584775"/>
          </a:xfrm>
          <a:prstGeom prst="rect">
            <a:avLst/>
          </a:prstGeom>
          <a:noFill/>
        </p:spPr>
        <p:txBody>
          <a:bodyPr wrap="none" rtlCol="0">
            <a:spAutoFit/>
          </a:bodyPr>
          <a:lstStyle/>
          <a:p>
            <a:r>
              <a:rPr lang="en-US" sz="3200" dirty="0"/>
              <a:t>paperwork</a:t>
            </a:r>
          </a:p>
        </p:txBody>
      </p:sp>
    </p:spTree>
    <p:extLst>
      <p:ext uri="{BB962C8B-B14F-4D97-AF65-F5344CB8AC3E}">
        <p14:creationId xmlns:p14="http://schemas.microsoft.com/office/powerpoint/2010/main" val="70523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ACDCD302-8EC8-4227-8E67-4C5A80674C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1977" y="643467"/>
            <a:ext cx="6268045" cy="5571066"/>
          </a:xfrm>
          <a:prstGeom prst="rect">
            <a:avLst/>
          </a:prstGeom>
        </p:spPr>
      </p:pic>
      <p:sp>
        <p:nvSpPr>
          <p:cNvPr id="6" name="TextBox 5">
            <a:extLst>
              <a:ext uri="{FF2B5EF4-FFF2-40B4-BE49-F238E27FC236}">
                <a16:creationId xmlns:a16="http://schemas.microsoft.com/office/drawing/2014/main" id="{453074AF-4D69-9649-A2CF-23B8C8CF37D9}"/>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13E0351B-BC6B-4138-B323-E417F9462B31}"/>
              </a:ext>
            </a:extLst>
          </p:cNvPr>
          <p:cNvSpPr txBox="1"/>
          <p:nvPr/>
        </p:nvSpPr>
        <p:spPr>
          <a:xfrm rot="20170915">
            <a:off x="8712497" y="1335059"/>
            <a:ext cx="1699013" cy="646331"/>
          </a:xfrm>
          <a:prstGeom prst="rect">
            <a:avLst/>
          </a:prstGeom>
          <a:noFill/>
        </p:spPr>
        <p:txBody>
          <a:bodyPr wrap="square" rtlCol="0">
            <a:spAutoFit/>
          </a:bodyPr>
          <a:lstStyle/>
          <a:p>
            <a:r>
              <a:rPr lang="en-US" sz="3600" dirty="0"/>
              <a:t>permit</a:t>
            </a:r>
          </a:p>
        </p:txBody>
      </p:sp>
      <p:sp>
        <p:nvSpPr>
          <p:cNvPr id="4" name="TextBox 3">
            <a:extLst>
              <a:ext uri="{FF2B5EF4-FFF2-40B4-BE49-F238E27FC236}">
                <a16:creationId xmlns:a16="http://schemas.microsoft.com/office/drawing/2014/main" id="{0013D5D7-7156-4EBD-80F8-F61BBF3F640A}"/>
              </a:ext>
            </a:extLst>
          </p:cNvPr>
          <p:cNvSpPr txBox="1"/>
          <p:nvPr/>
        </p:nvSpPr>
        <p:spPr>
          <a:xfrm>
            <a:off x="1273629" y="1071532"/>
            <a:ext cx="1901483" cy="707886"/>
          </a:xfrm>
          <a:prstGeom prst="rect">
            <a:avLst/>
          </a:prstGeom>
          <a:noFill/>
        </p:spPr>
        <p:txBody>
          <a:bodyPr wrap="none" rtlCol="0">
            <a:spAutoFit/>
          </a:bodyPr>
          <a:lstStyle/>
          <a:p>
            <a:r>
              <a:rPr lang="en-US" sz="4000" dirty="0"/>
              <a:t>Bonding</a:t>
            </a:r>
          </a:p>
        </p:txBody>
      </p:sp>
      <p:sp>
        <p:nvSpPr>
          <p:cNvPr id="5" name="TextBox 4">
            <a:extLst>
              <a:ext uri="{FF2B5EF4-FFF2-40B4-BE49-F238E27FC236}">
                <a16:creationId xmlns:a16="http://schemas.microsoft.com/office/drawing/2014/main" id="{117F7AD5-08F3-4250-AE5B-6955209CD155}"/>
              </a:ext>
            </a:extLst>
          </p:cNvPr>
          <p:cNvSpPr txBox="1"/>
          <p:nvPr/>
        </p:nvSpPr>
        <p:spPr>
          <a:xfrm rot="1708584">
            <a:off x="8654342" y="5127171"/>
            <a:ext cx="2208361" cy="707886"/>
          </a:xfrm>
          <a:prstGeom prst="rect">
            <a:avLst/>
          </a:prstGeom>
          <a:noFill/>
        </p:spPr>
        <p:txBody>
          <a:bodyPr wrap="none" rtlCol="0">
            <a:spAutoFit/>
          </a:bodyPr>
          <a:lstStyle/>
          <a:p>
            <a:r>
              <a:rPr lang="en-US" sz="4000" dirty="0"/>
              <a:t>Insurance</a:t>
            </a:r>
          </a:p>
        </p:txBody>
      </p:sp>
      <p:sp>
        <p:nvSpPr>
          <p:cNvPr id="7" name="TextBox 6">
            <a:extLst>
              <a:ext uri="{FF2B5EF4-FFF2-40B4-BE49-F238E27FC236}">
                <a16:creationId xmlns:a16="http://schemas.microsoft.com/office/drawing/2014/main" id="{2B195269-6F74-4352-B2EE-FB6D81A797D6}"/>
              </a:ext>
            </a:extLst>
          </p:cNvPr>
          <p:cNvSpPr txBox="1"/>
          <p:nvPr/>
        </p:nvSpPr>
        <p:spPr>
          <a:xfrm>
            <a:off x="7658877" y="2672982"/>
            <a:ext cx="4056110" cy="646331"/>
          </a:xfrm>
          <a:prstGeom prst="rect">
            <a:avLst/>
          </a:prstGeom>
          <a:noFill/>
        </p:spPr>
        <p:txBody>
          <a:bodyPr wrap="none" rtlCol="0">
            <a:spAutoFit/>
          </a:bodyPr>
          <a:lstStyle/>
          <a:p>
            <a:r>
              <a:rPr lang="en-US" sz="3600" dirty="0"/>
              <a:t>Worksite restrictions</a:t>
            </a:r>
          </a:p>
        </p:txBody>
      </p:sp>
      <p:sp>
        <p:nvSpPr>
          <p:cNvPr id="9" name="TextBox 8">
            <a:extLst>
              <a:ext uri="{FF2B5EF4-FFF2-40B4-BE49-F238E27FC236}">
                <a16:creationId xmlns:a16="http://schemas.microsoft.com/office/drawing/2014/main" id="{2C9DAA0B-F9AC-4E16-8855-F563906D6BA7}"/>
              </a:ext>
            </a:extLst>
          </p:cNvPr>
          <p:cNvSpPr txBox="1"/>
          <p:nvPr/>
        </p:nvSpPr>
        <p:spPr>
          <a:xfrm rot="20364896">
            <a:off x="951450" y="3992481"/>
            <a:ext cx="1541769" cy="707886"/>
          </a:xfrm>
          <a:prstGeom prst="rect">
            <a:avLst/>
          </a:prstGeom>
          <a:noFill/>
        </p:spPr>
        <p:txBody>
          <a:bodyPr wrap="none" rtlCol="0">
            <a:spAutoFit/>
          </a:bodyPr>
          <a:lstStyle/>
          <a:p>
            <a:r>
              <a:rPr lang="en-US" sz="4000" dirty="0"/>
              <a:t>Trades</a:t>
            </a:r>
          </a:p>
        </p:txBody>
      </p:sp>
      <p:sp>
        <p:nvSpPr>
          <p:cNvPr id="8" name="TextBox 7">
            <a:extLst>
              <a:ext uri="{FF2B5EF4-FFF2-40B4-BE49-F238E27FC236}">
                <a16:creationId xmlns:a16="http://schemas.microsoft.com/office/drawing/2014/main" id="{375E2179-7CC4-48ED-BB49-FA6E775A6D75}"/>
              </a:ext>
            </a:extLst>
          </p:cNvPr>
          <p:cNvSpPr txBox="1"/>
          <p:nvPr/>
        </p:nvSpPr>
        <p:spPr>
          <a:xfrm>
            <a:off x="1273629" y="2672982"/>
            <a:ext cx="2216248" cy="646331"/>
          </a:xfrm>
          <a:prstGeom prst="rect">
            <a:avLst/>
          </a:prstGeom>
          <a:noFill/>
        </p:spPr>
        <p:txBody>
          <a:bodyPr wrap="none" rtlCol="0">
            <a:spAutoFit/>
          </a:bodyPr>
          <a:lstStyle/>
          <a:p>
            <a:r>
              <a:rPr lang="en-US" sz="3600" dirty="0"/>
              <a:t>manpower</a:t>
            </a:r>
          </a:p>
        </p:txBody>
      </p:sp>
      <p:sp>
        <p:nvSpPr>
          <p:cNvPr id="10" name="TextBox 9">
            <a:extLst>
              <a:ext uri="{FF2B5EF4-FFF2-40B4-BE49-F238E27FC236}">
                <a16:creationId xmlns:a16="http://schemas.microsoft.com/office/drawing/2014/main" id="{15C4A116-1027-4218-9519-E4DDA19AEEA1}"/>
              </a:ext>
            </a:extLst>
          </p:cNvPr>
          <p:cNvSpPr txBox="1"/>
          <p:nvPr/>
        </p:nvSpPr>
        <p:spPr>
          <a:xfrm>
            <a:off x="3991672" y="5620288"/>
            <a:ext cx="4087594" cy="646331"/>
          </a:xfrm>
          <a:prstGeom prst="rect">
            <a:avLst/>
          </a:prstGeom>
          <a:noFill/>
        </p:spPr>
        <p:txBody>
          <a:bodyPr wrap="none" rtlCol="0">
            <a:spAutoFit/>
          </a:bodyPr>
          <a:lstStyle/>
          <a:p>
            <a:r>
              <a:rPr lang="en-US" sz="3600" dirty="0"/>
              <a:t>Specialized materials</a:t>
            </a:r>
          </a:p>
        </p:txBody>
      </p:sp>
      <p:sp>
        <p:nvSpPr>
          <p:cNvPr id="11" name="TextBox 10">
            <a:extLst>
              <a:ext uri="{FF2B5EF4-FFF2-40B4-BE49-F238E27FC236}">
                <a16:creationId xmlns:a16="http://schemas.microsoft.com/office/drawing/2014/main" id="{7E002E0B-F750-423F-8653-850E34B0ECFF}"/>
              </a:ext>
            </a:extLst>
          </p:cNvPr>
          <p:cNvSpPr txBox="1"/>
          <p:nvPr/>
        </p:nvSpPr>
        <p:spPr>
          <a:xfrm rot="20003600">
            <a:off x="3906140" y="1021692"/>
            <a:ext cx="2307042" cy="646331"/>
          </a:xfrm>
          <a:prstGeom prst="rect">
            <a:avLst/>
          </a:prstGeom>
          <a:noFill/>
        </p:spPr>
        <p:txBody>
          <a:bodyPr wrap="none" rtlCol="0">
            <a:spAutoFit/>
          </a:bodyPr>
          <a:lstStyle/>
          <a:p>
            <a:r>
              <a:rPr lang="en-US" sz="3600" dirty="0"/>
              <a:t>inspections</a:t>
            </a:r>
          </a:p>
        </p:txBody>
      </p:sp>
      <p:sp>
        <p:nvSpPr>
          <p:cNvPr id="12" name="TextBox 11">
            <a:extLst>
              <a:ext uri="{FF2B5EF4-FFF2-40B4-BE49-F238E27FC236}">
                <a16:creationId xmlns:a16="http://schemas.microsoft.com/office/drawing/2014/main" id="{0B4F8AAC-C5F8-4985-8D1D-8EDAAD962E60}"/>
              </a:ext>
            </a:extLst>
          </p:cNvPr>
          <p:cNvSpPr txBox="1"/>
          <p:nvPr/>
        </p:nvSpPr>
        <p:spPr>
          <a:xfrm>
            <a:off x="9338315" y="643467"/>
            <a:ext cx="1997663" cy="584775"/>
          </a:xfrm>
          <a:prstGeom prst="rect">
            <a:avLst/>
          </a:prstGeom>
          <a:noFill/>
        </p:spPr>
        <p:txBody>
          <a:bodyPr wrap="none" rtlCol="0">
            <a:spAutoFit/>
          </a:bodyPr>
          <a:lstStyle/>
          <a:p>
            <a:r>
              <a:rPr lang="en-US" sz="3200" dirty="0"/>
              <a:t>paperwork</a:t>
            </a:r>
          </a:p>
        </p:txBody>
      </p:sp>
      <p:sp>
        <p:nvSpPr>
          <p:cNvPr id="13" name="TextBox 12">
            <a:extLst>
              <a:ext uri="{FF2B5EF4-FFF2-40B4-BE49-F238E27FC236}">
                <a16:creationId xmlns:a16="http://schemas.microsoft.com/office/drawing/2014/main" id="{CBD4F50A-81D6-4AA2-B42E-C70EFC9B4CF5}"/>
              </a:ext>
            </a:extLst>
          </p:cNvPr>
          <p:cNvSpPr txBox="1"/>
          <p:nvPr/>
        </p:nvSpPr>
        <p:spPr>
          <a:xfrm rot="20848497">
            <a:off x="1431937" y="5176145"/>
            <a:ext cx="3627724" cy="584775"/>
          </a:xfrm>
          <a:prstGeom prst="rect">
            <a:avLst/>
          </a:prstGeom>
          <a:noFill/>
        </p:spPr>
        <p:txBody>
          <a:bodyPr wrap="none" rtlCol="0">
            <a:spAutoFit/>
          </a:bodyPr>
          <a:lstStyle/>
          <a:p>
            <a:r>
              <a:rPr lang="en-US" sz="3200" dirty="0"/>
              <a:t>Professional services</a:t>
            </a:r>
          </a:p>
        </p:txBody>
      </p:sp>
    </p:spTree>
    <p:extLst>
      <p:ext uri="{BB962C8B-B14F-4D97-AF65-F5344CB8AC3E}">
        <p14:creationId xmlns:p14="http://schemas.microsoft.com/office/powerpoint/2010/main" val="411188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ACDCD302-8EC8-4227-8E67-4C5A80674C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1977" y="643467"/>
            <a:ext cx="6268045" cy="5571066"/>
          </a:xfrm>
          <a:prstGeom prst="rect">
            <a:avLst/>
          </a:prstGeom>
        </p:spPr>
      </p:pic>
      <p:sp>
        <p:nvSpPr>
          <p:cNvPr id="6" name="TextBox 5">
            <a:extLst>
              <a:ext uri="{FF2B5EF4-FFF2-40B4-BE49-F238E27FC236}">
                <a16:creationId xmlns:a16="http://schemas.microsoft.com/office/drawing/2014/main" id="{453074AF-4D69-9649-A2CF-23B8C8CF37D9}"/>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13E0351B-BC6B-4138-B323-E417F9462B31}"/>
              </a:ext>
            </a:extLst>
          </p:cNvPr>
          <p:cNvSpPr txBox="1"/>
          <p:nvPr/>
        </p:nvSpPr>
        <p:spPr>
          <a:xfrm rot="20170915">
            <a:off x="8712497" y="1335059"/>
            <a:ext cx="1699013" cy="646331"/>
          </a:xfrm>
          <a:prstGeom prst="rect">
            <a:avLst/>
          </a:prstGeom>
          <a:noFill/>
        </p:spPr>
        <p:txBody>
          <a:bodyPr wrap="square" rtlCol="0">
            <a:spAutoFit/>
          </a:bodyPr>
          <a:lstStyle/>
          <a:p>
            <a:r>
              <a:rPr lang="en-US" sz="3600" dirty="0"/>
              <a:t>permit</a:t>
            </a:r>
          </a:p>
        </p:txBody>
      </p:sp>
      <p:sp>
        <p:nvSpPr>
          <p:cNvPr id="4" name="TextBox 3">
            <a:extLst>
              <a:ext uri="{FF2B5EF4-FFF2-40B4-BE49-F238E27FC236}">
                <a16:creationId xmlns:a16="http://schemas.microsoft.com/office/drawing/2014/main" id="{0013D5D7-7156-4EBD-80F8-F61BBF3F640A}"/>
              </a:ext>
            </a:extLst>
          </p:cNvPr>
          <p:cNvSpPr txBox="1"/>
          <p:nvPr/>
        </p:nvSpPr>
        <p:spPr>
          <a:xfrm>
            <a:off x="1273629" y="1071532"/>
            <a:ext cx="1901483" cy="707886"/>
          </a:xfrm>
          <a:prstGeom prst="rect">
            <a:avLst/>
          </a:prstGeom>
          <a:noFill/>
        </p:spPr>
        <p:txBody>
          <a:bodyPr wrap="none" rtlCol="0">
            <a:spAutoFit/>
          </a:bodyPr>
          <a:lstStyle/>
          <a:p>
            <a:r>
              <a:rPr lang="en-US" sz="4000" dirty="0"/>
              <a:t>Bonding</a:t>
            </a:r>
          </a:p>
        </p:txBody>
      </p:sp>
      <p:sp>
        <p:nvSpPr>
          <p:cNvPr id="5" name="TextBox 4">
            <a:extLst>
              <a:ext uri="{FF2B5EF4-FFF2-40B4-BE49-F238E27FC236}">
                <a16:creationId xmlns:a16="http://schemas.microsoft.com/office/drawing/2014/main" id="{117F7AD5-08F3-4250-AE5B-6955209CD155}"/>
              </a:ext>
            </a:extLst>
          </p:cNvPr>
          <p:cNvSpPr txBox="1"/>
          <p:nvPr/>
        </p:nvSpPr>
        <p:spPr>
          <a:xfrm rot="1708584">
            <a:off x="8654342" y="5127171"/>
            <a:ext cx="2208361" cy="707886"/>
          </a:xfrm>
          <a:prstGeom prst="rect">
            <a:avLst/>
          </a:prstGeom>
          <a:noFill/>
        </p:spPr>
        <p:txBody>
          <a:bodyPr wrap="none" rtlCol="0">
            <a:spAutoFit/>
          </a:bodyPr>
          <a:lstStyle/>
          <a:p>
            <a:r>
              <a:rPr lang="en-US" sz="4000" dirty="0"/>
              <a:t>Insurance</a:t>
            </a:r>
          </a:p>
        </p:txBody>
      </p:sp>
      <p:sp>
        <p:nvSpPr>
          <p:cNvPr id="7" name="TextBox 6">
            <a:extLst>
              <a:ext uri="{FF2B5EF4-FFF2-40B4-BE49-F238E27FC236}">
                <a16:creationId xmlns:a16="http://schemas.microsoft.com/office/drawing/2014/main" id="{2B195269-6F74-4352-B2EE-FB6D81A797D6}"/>
              </a:ext>
            </a:extLst>
          </p:cNvPr>
          <p:cNvSpPr txBox="1"/>
          <p:nvPr/>
        </p:nvSpPr>
        <p:spPr>
          <a:xfrm>
            <a:off x="7658877" y="2672982"/>
            <a:ext cx="4056110" cy="646331"/>
          </a:xfrm>
          <a:prstGeom prst="rect">
            <a:avLst/>
          </a:prstGeom>
          <a:noFill/>
        </p:spPr>
        <p:txBody>
          <a:bodyPr wrap="none" rtlCol="0">
            <a:spAutoFit/>
          </a:bodyPr>
          <a:lstStyle/>
          <a:p>
            <a:r>
              <a:rPr lang="en-US" sz="3600" dirty="0"/>
              <a:t>Worksite restrictions</a:t>
            </a:r>
          </a:p>
        </p:txBody>
      </p:sp>
      <p:sp>
        <p:nvSpPr>
          <p:cNvPr id="9" name="TextBox 8">
            <a:extLst>
              <a:ext uri="{FF2B5EF4-FFF2-40B4-BE49-F238E27FC236}">
                <a16:creationId xmlns:a16="http://schemas.microsoft.com/office/drawing/2014/main" id="{2C9DAA0B-F9AC-4E16-8855-F563906D6BA7}"/>
              </a:ext>
            </a:extLst>
          </p:cNvPr>
          <p:cNvSpPr txBox="1"/>
          <p:nvPr/>
        </p:nvSpPr>
        <p:spPr>
          <a:xfrm rot="20364896">
            <a:off x="951450" y="3992481"/>
            <a:ext cx="1541769" cy="707886"/>
          </a:xfrm>
          <a:prstGeom prst="rect">
            <a:avLst/>
          </a:prstGeom>
          <a:noFill/>
        </p:spPr>
        <p:txBody>
          <a:bodyPr wrap="none" rtlCol="0">
            <a:spAutoFit/>
          </a:bodyPr>
          <a:lstStyle/>
          <a:p>
            <a:r>
              <a:rPr lang="en-US" sz="4000" dirty="0"/>
              <a:t>Trades</a:t>
            </a:r>
          </a:p>
        </p:txBody>
      </p:sp>
      <p:sp>
        <p:nvSpPr>
          <p:cNvPr id="8" name="TextBox 7">
            <a:extLst>
              <a:ext uri="{FF2B5EF4-FFF2-40B4-BE49-F238E27FC236}">
                <a16:creationId xmlns:a16="http://schemas.microsoft.com/office/drawing/2014/main" id="{375E2179-7CC4-48ED-BB49-FA6E775A6D75}"/>
              </a:ext>
            </a:extLst>
          </p:cNvPr>
          <p:cNvSpPr txBox="1"/>
          <p:nvPr/>
        </p:nvSpPr>
        <p:spPr>
          <a:xfrm>
            <a:off x="1273629" y="2672982"/>
            <a:ext cx="2216248" cy="646331"/>
          </a:xfrm>
          <a:prstGeom prst="rect">
            <a:avLst/>
          </a:prstGeom>
          <a:noFill/>
        </p:spPr>
        <p:txBody>
          <a:bodyPr wrap="none" rtlCol="0">
            <a:spAutoFit/>
          </a:bodyPr>
          <a:lstStyle/>
          <a:p>
            <a:r>
              <a:rPr lang="en-US" sz="3600" dirty="0"/>
              <a:t>manpower</a:t>
            </a:r>
          </a:p>
        </p:txBody>
      </p:sp>
      <p:sp>
        <p:nvSpPr>
          <p:cNvPr id="10" name="TextBox 9">
            <a:extLst>
              <a:ext uri="{FF2B5EF4-FFF2-40B4-BE49-F238E27FC236}">
                <a16:creationId xmlns:a16="http://schemas.microsoft.com/office/drawing/2014/main" id="{15C4A116-1027-4218-9519-E4DDA19AEEA1}"/>
              </a:ext>
            </a:extLst>
          </p:cNvPr>
          <p:cNvSpPr txBox="1"/>
          <p:nvPr/>
        </p:nvSpPr>
        <p:spPr>
          <a:xfrm>
            <a:off x="3991672" y="5620288"/>
            <a:ext cx="4087594" cy="646331"/>
          </a:xfrm>
          <a:prstGeom prst="rect">
            <a:avLst/>
          </a:prstGeom>
          <a:noFill/>
        </p:spPr>
        <p:txBody>
          <a:bodyPr wrap="none" rtlCol="0">
            <a:spAutoFit/>
          </a:bodyPr>
          <a:lstStyle/>
          <a:p>
            <a:r>
              <a:rPr lang="en-US" sz="3600" dirty="0"/>
              <a:t>Specialized materials</a:t>
            </a:r>
          </a:p>
        </p:txBody>
      </p:sp>
      <p:sp>
        <p:nvSpPr>
          <p:cNvPr id="11" name="TextBox 10">
            <a:extLst>
              <a:ext uri="{FF2B5EF4-FFF2-40B4-BE49-F238E27FC236}">
                <a16:creationId xmlns:a16="http://schemas.microsoft.com/office/drawing/2014/main" id="{7E002E0B-F750-423F-8653-850E34B0ECFF}"/>
              </a:ext>
            </a:extLst>
          </p:cNvPr>
          <p:cNvSpPr txBox="1"/>
          <p:nvPr/>
        </p:nvSpPr>
        <p:spPr>
          <a:xfrm rot="20003600">
            <a:off x="3906140" y="1021692"/>
            <a:ext cx="2307042" cy="646331"/>
          </a:xfrm>
          <a:prstGeom prst="rect">
            <a:avLst/>
          </a:prstGeom>
          <a:noFill/>
        </p:spPr>
        <p:txBody>
          <a:bodyPr wrap="none" rtlCol="0">
            <a:spAutoFit/>
          </a:bodyPr>
          <a:lstStyle/>
          <a:p>
            <a:r>
              <a:rPr lang="en-US" sz="3600" dirty="0"/>
              <a:t>inspections</a:t>
            </a:r>
          </a:p>
        </p:txBody>
      </p:sp>
      <p:sp>
        <p:nvSpPr>
          <p:cNvPr id="12" name="TextBox 11">
            <a:extLst>
              <a:ext uri="{FF2B5EF4-FFF2-40B4-BE49-F238E27FC236}">
                <a16:creationId xmlns:a16="http://schemas.microsoft.com/office/drawing/2014/main" id="{0B4F8AAC-C5F8-4985-8D1D-8EDAAD962E60}"/>
              </a:ext>
            </a:extLst>
          </p:cNvPr>
          <p:cNvSpPr txBox="1"/>
          <p:nvPr/>
        </p:nvSpPr>
        <p:spPr>
          <a:xfrm>
            <a:off x="9338315" y="643467"/>
            <a:ext cx="1997663" cy="584775"/>
          </a:xfrm>
          <a:prstGeom prst="rect">
            <a:avLst/>
          </a:prstGeom>
          <a:noFill/>
        </p:spPr>
        <p:txBody>
          <a:bodyPr wrap="none" rtlCol="0">
            <a:spAutoFit/>
          </a:bodyPr>
          <a:lstStyle/>
          <a:p>
            <a:r>
              <a:rPr lang="en-US" sz="3200" dirty="0"/>
              <a:t>paperwork</a:t>
            </a:r>
          </a:p>
        </p:txBody>
      </p:sp>
      <p:sp>
        <p:nvSpPr>
          <p:cNvPr id="13" name="TextBox 12">
            <a:extLst>
              <a:ext uri="{FF2B5EF4-FFF2-40B4-BE49-F238E27FC236}">
                <a16:creationId xmlns:a16="http://schemas.microsoft.com/office/drawing/2014/main" id="{CBD4F50A-81D6-4AA2-B42E-C70EFC9B4CF5}"/>
              </a:ext>
            </a:extLst>
          </p:cNvPr>
          <p:cNvSpPr txBox="1"/>
          <p:nvPr/>
        </p:nvSpPr>
        <p:spPr>
          <a:xfrm rot="20848497">
            <a:off x="1431937" y="5176145"/>
            <a:ext cx="3627724" cy="584775"/>
          </a:xfrm>
          <a:prstGeom prst="rect">
            <a:avLst/>
          </a:prstGeom>
          <a:noFill/>
        </p:spPr>
        <p:txBody>
          <a:bodyPr wrap="none" rtlCol="0">
            <a:spAutoFit/>
          </a:bodyPr>
          <a:lstStyle/>
          <a:p>
            <a:r>
              <a:rPr lang="en-US" sz="3200" dirty="0"/>
              <a:t>Professional services</a:t>
            </a:r>
          </a:p>
        </p:txBody>
      </p:sp>
      <p:sp>
        <p:nvSpPr>
          <p:cNvPr id="14" name="TextBox 13">
            <a:extLst>
              <a:ext uri="{FF2B5EF4-FFF2-40B4-BE49-F238E27FC236}">
                <a16:creationId xmlns:a16="http://schemas.microsoft.com/office/drawing/2014/main" id="{DB13A487-1311-48E4-B48C-6EDFE6F51E48}"/>
              </a:ext>
            </a:extLst>
          </p:cNvPr>
          <p:cNvSpPr txBox="1"/>
          <p:nvPr/>
        </p:nvSpPr>
        <p:spPr>
          <a:xfrm>
            <a:off x="9266283" y="3997192"/>
            <a:ext cx="2188420" cy="646331"/>
          </a:xfrm>
          <a:prstGeom prst="rect">
            <a:avLst/>
          </a:prstGeom>
          <a:noFill/>
        </p:spPr>
        <p:txBody>
          <a:bodyPr wrap="none" rtlCol="0">
            <a:spAutoFit/>
          </a:bodyPr>
          <a:lstStyle/>
          <a:p>
            <a:r>
              <a:rPr lang="en-US" sz="3600" dirty="0"/>
              <a:t>scheduling</a:t>
            </a:r>
          </a:p>
        </p:txBody>
      </p:sp>
    </p:spTree>
    <p:extLst>
      <p:ext uri="{BB962C8B-B14F-4D97-AF65-F5344CB8AC3E}">
        <p14:creationId xmlns:p14="http://schemas.microsoft.com/office/powerpoint/2010/main" val="154913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ACDCD302-8EC8-4227-8E67-4C5A80674C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1977" y="643467"/>
            <a:ext cx="6268045" cy="5571066"/>
          </a:xfrm>
          <a:prstGeom prst="rect">
            <a:avLst/>
          </a:prstGeom>
        </p:spPr>
      </p:pic>
      <p:sp>
        <p:nvSpPr>
          <p:cNvPr id="6" name="TextBox 5">
            <a:extLst>
              <a:ext uri="{FF2B5EF4-FFF2-40B4-BE49-F238E27FC236}">
                <a16:creationId xmlns:a16="http://schemas.microsoft.com/office/drawing/2014/main" id="{453074AF-4D69-9649-A2CF-23B8C8CF37D9}"/>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13E0351B-BC6B-4138-B323-E417F9462B31}"/>
              </a:ext>
            </a:extLst>
          </p:cNvPr>
          <p:cNvSpPr txBox="1"/>
          <p:nvPr/>
        </p:nvSpPr>
        <p:spPr>
          <a:xfrm rot="20170915">
            <a:off x="8712497" y="1335059"/>
            <a:ext cx="1699013" cy="646331"/>
          </a:xfrm>
          <a:prstGeom prst="rect">
            <a:avLst/>
          </a:prstGeom>
          <a:noFill/>
        </p:spPr>
        <p:txBody>
          <a:bodyPr wrap="square" rtlCol="0">
            <a:spAutoFit/>
          </a:bodyPr>
          <a:lstStyle/>
          <a:p>
            <a:r>
              <a:rPr lang="en-US" sz="3600" dirty="0"/>
              <a:t>permit</a:t>
            </a:r>
          </a:p>
        </p:txBody>
      </p:sp>
      <p:sp>
        <p:nvSpPr>
          <p:cNvPr id="4" name="TextBox 3">
            <a:extLst>
              <a:ext uri="{FF2B5EF4-FFF2-40B4-BE49-F238E27FC236}">
                <a16:creationId xmlns:a16="http://schemas.microsoft.com/office/drawing/2014/main" id="{0013D5D7-7156-4EBD-80F8-F61BBF3F640A}"/>
              </a:ext>
            </a:extLst>
          </p:cNvPr>
          <p:cNvSpPr txBox="1"/>
          <p:nvPr/>
        </p:nvSpPr>
        <p:spPr>
          <a:xfrm>
            <a:off x="1273629" y="1071532"/>
            <a:ext cx="1901483" cy="707886"/>
          </a:xfrm>
          <a:prstGeom prst="rect">
            <a:avLst/>
          </a:prstGeom>
          <a:noFill/>
        </p:spPr>
        <p:txBody>
          <a:bodyPr wrap="none" rtlCol="0">
            <a:spAutoFit/>
          </a:bodyPr>
          <a:lstStyle/>
          <a:p>
            <a:r>
              <a:rPr lang="en-US" sz="4000" dirty="0"/>
              <a:t>Bonding</a:t>
            </a:r>
          </a:p>
        </p:txBody>
      </p:sp>
      <p:sp>
        <p:nvSpPr>
          <p:cNvPr id="5" name="TextBox 4">
            <a:extLst>
              <a:ext uri="{FF2B5EF4-FFF2-40B4-BE49-F238E27FC236}">
                <a16:creationId xmlns:a16="http://schemas.microsoft.com/office/drawing/2014/main" id="{117F7AD5-08F3-4250-AE5B-6955209CD155}"/>
              </a:ext>
            </a:extLst>
          </p:cNvPr>
          <p:cNvSpPr txBox="1"/>
          <p:nvPr/>
        </p:nvSpPr>
        <p:spPr>
          <a:xfrm rot="1708584">
            <a:off x="8654342" y="5127171"/>
            <a:ext cx="2208361" cy="707886"/>
          </a:xfrm>
          <a:prstGeom prst="rect">
            <a:avLst/>
          </a:prstGeom>
          <a:noFill/>
        </p:spPr>
        <p:txBody>
          <a:bodyPr wrap="none" rtlCol="0">
            <a:spAutoFit/>
          </a:bodyPr>
          <a:lstStyle/>
          <a:p>
            <a:r>
              <a:rPr lang="en-US" sz="4000" dirty="0"/>
              <a:t>Insurance</a:t>
            </a:r>
          </a:p>
        </p:txBody>
      </p:sp>
      <p:sp>
        <p:nvSpPr>
          <p:cNvPr id="7" name="TextBox 6">
            <a:extLst>
              <a:ext uri="{FF2B5EF4-FFF2-40B4-BE49-F238E27FC236}">
                <a16:creationId xmlns:a16="http://schemas.microsoft.com/office/drawing/2014/main" id="{2B195269-6F74-4352-B2EE-FB6D81A797D6}"/>
              </a:ext>
            </a:extLst>
          </p:cNvPr>
          <p:cNvSpPr txBox="1"/>
          <p:nvPr/>
        </p:nvSpPr>
        <p:spPr>
          <a:xfrm>
            <a:off x="7658877" y="2672982"/>
            <a:ext cx="4056110" cy="646331"/>
          </a:xfrm>
          <a:prstGeom prst="rect">
            <a:avLst/>
          </a:prstGeom>
          <a:noFill/>
        </p:spPr>
        <p:txBody>
          <a:bodyPr wrap="none" rtlCol="0">
            <a:spAutoFit/>
          </a:bodyPr>
          <a:lstStyle/>
          <a:p>
            <a:r>
              <a:rPr lang="en-US" sz="3600" dirty="0"/>
              <a:t>Worksite restrictions</a:t>
            </a:r>
          </a:p>
        </p:txBody>
      </p:sp>
      <p:sp>
        <p:nvSpPr>
          <p:cNvPr id="9" name="TextBox 8">
            <a:extLst>
              <a:ext uri="{FF2B5EF4-FFF2-40B4-BE49-F238E27FC236}">
                <a16:creationId xmlns:a16="http://schemas.microsoft.com/office/drawing/2014/main" id="{2C9DAA0B-F9AC-4E16-8855-F563906D6BA7}"/>
              </a:ext>
            </a:extLst>
          </p:cNvPr>
          <p:cNvSpPr txBox="1"/>
          <p:nvPr/>
        </p:nvSpPr>
        <p:spPr>
          <a:xfrm rot="20364896">
            <a:off x="951450" y="3992481"/>
            <a:ext cx="1541769" cy="707886"/>
          </a:xfrm>
          <a:prstGeom prst="rect">
            <a:avLst/>
          </a:prstGeom>
          <a:noFill/>
        </p:spPr>
        <p:txBody>
          <a:bodyPr wrap="none" rtlCol="0">
            <a:spAutoFit/>
          </a:bodyPr>
          <a:lstStyle/>
          <a:p>
            <a:r>
              <a:rPr lang="en-US" sz="4000" dirty="0"/>
              <a:t>Trades</a:t>
            </a:r>
          </a:p>
        </p:txBody>
      </p:sp>
      <p:sp>
        <p:nvSpPr>
          <p:cNvPr id="8" name="TextBox 7">
            <a:extLst>
              <a:ext uri="{FF2B5EF4-FFF2-40B4-BE49-F238E27FC236}">
                <a16:creationId xmlns:a16="http://schemas.microsoft.com/office/drawing/2014/main" id="{375E2179-7CC4-48ED-BB49-FA6E775A6D75}"/>
              </a:ext>
            </a:extLst>
          </p:cNvPr>
          <p:cNvSpPr txBox="1"/>
          <p:nvPr/>
        </p:nvSpPr>
        <p:spPr>
          <a:xfrm>
            <a:off x="1273629" y="2672982"/>
            <a:ext cx="2216248" cy="646331"/>
          </a:xfrm>
          <a:prstGeom prst="rect">
            <a:avLst/>
          </a:prstGeom>
          <a:noFill/>
        </p:spPr>
        <p:txBody>
          <a:bodyPr wrap="none" rtlCol="0">
            <a:spAutoFit/>
          </a:bodyPr>
          <a:lstStyle/>
          <a:p>
            <a:r>
              <a:rPr lang="en-US" sz="3600" dirty="0"/>
              <a:t>manpower</a:t>
            </a:r>
          </a:p>
        </p:txBody>
      </p:sp>
      <p:sp>
        <p:nvSpPr>
          <p:cNvPr id="10" name="TextBox 9">
            <a:extLst>
              <a:ext uri="{FF2B5EF4-FFF2-40B4-BE49-F238E27FC236}">
                <a16:creationId xmlns:a16="http://schemas.microsoft.com/office/drawing/2014/main" id="{15C4A116-1027-4218-9519-E4DDA19AEEA1}"/>
              </a:ext>
            </a:extLst>
          </p:cNvPr>
          <p:cNvSpPr txBox="1"/>
          <p:nvPr/>
        </p:nvSpPr>
        <p:spPr>
          <a:xfrm>
            <a:off x="3991672" y="5620288"/>
            <a:ext cx="4087594" cy="646331"/>
          </a:xfrm>
          <a:prstGeom prst="rect">
            <a:avLst/>
          </a:prstGeom>
          <a:noFill/>
        </p:spPr>
        <p:txBody>
          <a:bodyPr wrap="none" rtlCol="0">
            <a:spAutoFit/>
          </a:bodyPr>
          <a:lstStyle/>
          <a:p>
            <a:r>
              <a:rPr lang="en-US" sz="3600" dirty="0"/>
              <a:t>Specialized materials</a:t>
            </a:r>
          </a:p>
        </p:txBody>
      </p:sp>
      <p:sp>
        <p:nvSpPr>
          <p:cNvPr id="11" name="TextBox 10">
            <a:extLst>
              <a:ext uri="{FF2B5EF4-FFF2-40B4-BE49-F238E27FC236}">
                <a16:creationId xmlns:a16="http://schemas.microsoft.com/office/drawing/2014/main" id="{7E002E0B-F750-423F-8653-850E34B0ECFF}"/>
              </a:ext>
            </a:extLst>
          </p:cNvPr>
          <p:cNvSpPr txBox="1"/>
          <p:nvPr/>
        </p:nvSpPr>
        <p:spPr>
          <a:xfrm rot="20003600">
            <a:off x="3906140" y="1021692"/>
            <a:ext cx="2307042" cy="646331"/>
          </a:xfrm>
          <a:prstGeom prst="rect">
            <a:avLst/>
          </a:prstGeom>
          <a:noFill/>
        </p:spPr>
        <p:txBody>
          <a:bodyPr wrap="none" rtlCol="0">
            <a:spAutoFit/>
          </a:bodyPr>
          <a:lstStyle/>
          <a:p>
            <a:r>
              <a:rPr lang="en-US" sz="3600" dirty="0"/>
              <a:t>inspections</a:t>
            </a:r>
          </a:p>
        </p:txBody>
      </p:sp>
      <p:sp>
        <p:nvSpPr>
          <p:cNvPr id="12" name="TextBox 11">
            <a:extLst>
              <a:ext uri="{FF2B5EF4-FFF2-40B4-BE49-F238E27FC236}">
                <a16:creationId xmlns:a16="http://schemas.microsoft.com/office/drawing/2014/main" id="{0B4F8AAC-C5F8-4985-8D1D-8EDAAD962E60}"/>
              </a:ext>
            </a:extLst>
          </p:cNvPr>
          <p:cNvSpPr txBox="1"/>
          <p:nvPr/>
        </p:nvSpPr>
        <p:spPr>
          <a:xfrm>
            <a:off x="9338315" y="643467"/>
            <a:ext cx="1997663" cy="584775"/>
          </a:xfrm>
          <a:prstGeom prst="rect">
            <a:avLst/>
          </a:prstGeom>
          <a:noFill/>
        </p:spPr>
        <p:txBody>
          <a:bodyPr wrap="none" rtlCol="0">
            <a:spAutoFit/>
          </a:bodyPr>
          <a:lstStyle/>
          <a:p>
            <a:r>
              <a:rPr lang="en-US" sz="3200" dirty="0"/>
              <a:t>paperwork</a:t>
            </a:r>
          </a:p>
        </p:txBody>
      </p:sp>
      <p:sp>
        <p:nvSpPr>
          <p:cNvPr id="13" name="TextBox 12">
            <a:extLst>
              <a:ext uri="{FF2B5EF4-FFF2-40B4-BE49-F238E27FC236}">
                <a16:creationId xmlns:a16="http://schemas.microsoft.com/office/drawing/2014/main" id="{CBD4F50A-81D6-4AA2-B42E-C70EFC9B4CF5}"/>
              </a:ext>
            </a:extLst>
          </p:cNvPr>
          <p:cNvSpPr txBox="1"/>
          <p:nvPr/>
        </p:nvSpPr>
        <p:spPr>
          <a:xfrm rot="20848497">
            <a:off x="1431937" y="5176145"/>
            <a:ext cx="3627724" cy="584775"/>
          </a:xfrm>
          <a:prstGeom prst="rect">
            <a:avLst/>
          </a:prstGeom>
          <a:noFill/>
        </p:spPr>
        <p:txBody>
          <a:bodyPr wrap="none" rtlCol="0">
            <a:spAutoFit/>
          </a:bodyPr>
          <a:lstStyle/>
          <a:p>
            <a:r>
              <a:rPr lang="en-US" sz="3200" dirty="0"/>
              <a:t>Professional services</a:t>
            </a:r>
          </a:p>
        </p:txBody>
      </p:sp>
      <p:sp>
        <p:nvSpPr>
          <p:cNvPr id="14" name="TextBox 13">
            <a:extLst>
              <a:ext uri="{FF2B5EF4-FFF2-40B4-BE49-F238E27FC236}">
                <a16:creationId xmlns:a16="http://schemas.microsoft.com/office/drawing/2014/main" id="{DB13A487-1311-48E4-B48C-6EDFE6F51E48}"/>
              </a:ext>
            </a:extLst>
          </p:cNvPr>
          <p:cNvSpPr txBox="1"/>
          <p:nvPr/>
        </p:nvSpPr>
        <p:spPr>
          <a:xfrm>
            <a:off x="9266283" y="3997192"/>
            <a:ext cx="2188420" cy="646331"/>
          </a:xfrm>
          <a:prstGeom prst="rect">
            <a:avLst/>
          </a:prstGeom>
          <a:noFill/>
        </p:spPr>
        <p:txBody>
          <a:bodyPr wrap="none" rtlCol="0">
            <a:spAutoFit/>
          </a:bodyPr>
          <a:lstStyle/>
          <a:p>
            <a:r>
              <a:rPr lang="en-US" sz="3600" dirty="0"/>
              <a:t>scheduling</a:t>
            </a:r>
          </a:p>
        </p:txBody>
      </p:sp>
      <p:sp>
        <p:nvSpPr>
          <p:cNvPr id="17" name="TextBox 16">
            <a:extLst>
              <a:ext uri="{FF2B5EF4-FFF2-40B4-BE49-F238E27FC236}">
                <a16:creationId xmlns:a16="http://schemas.microsoft.com/office/drawing/2014/main" id="{E2A0372C-0C93-465E-8C95-EFBC4430B69E}"/>
              </a:ext>
            </a:extLst>
          </p:cNvPr>
          <p:cNvSpPr txBox="1"/>
          <p:nvPr/>
        </p:nvSpPr>
        <p:spPr>
          <a:xfrm rot="474396">
            <a:off x="7007376" y="1071532"/>
            <a:ext cx="1792094" cy="646331"/>
          </a:xfrm>
          <a:prstGeom prst="rect">
            <a:avLst/>
          </a:prstGeom>
          <a:noFill/>
        </p:spPr>
        <p:txBody>
          <a:bodyPr wrap="none" rtlCol="0">
            <a:spAutoFit/>
          </a:bodyPr>
          <a:lstStyle/>
          <a:p>
            <a:r>
              <a:rPr lang="en-US" sz="3600" dirty="0"/>
              <a:t>setbacks</a:t>
            </a:r>
          </a:p>
        </p:txBody>
      </p:sp>
    </p:spTree>
    <p:extLst>
      <p:ext uri="{BB962C8B-B14F-4D97-AF65-F5344CB8AC3E}">
        <p14:creationId xmlns:p14="http://schemas.microsoft.com/office/powerpoint/2010/main" val="405339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ACDCD302-8EC8-4227-8E67-4C5A80674C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1977" y="643467"/>
            <a:ext cx="6268045" cy="5571066"/>
          </a:xfrm>
          <a:prstGeom prst="rect">
            <a:avLst/>
          </a:prstGeom>
        </p:spPr>
      </p:pic>
      <p:sp>
        <p:nvSpPr>
          <p:cNvPr id="6" name="TextBox 5">
            <a:extLst>
              <a:ext uri="{FF2B5EF4-FFF2-40B4-BE49-F238E27FC236}">
                <a16:creationId xmlns:a16="http://schemas.microsoft.com/office/drawing/2014/main" id="{453074AF-4D69-9649-A2CF-23B8C8CF37D9}"/>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13E0351B-BC6B-4138-B323-E417F9462B31}"/>
              </a:ext>
            </a:extLst>
          </p:cNvPr>
          <p:cNvSpPr txBox="1"/>
          <p:nvPr/>
        </p:nvSpPr>
        <p:spPr>
          <a:xfrm rot="20170915">
            <a:off x="8712497" y="1335059"/>
            <a:ext cx="1699013" cy="646331"/>
          </a:xfrm>
          <a:prstGeom prst="rect">
            <a:avLst/>
          </a:prstGeom>
          <a:noFill/>
        </p:spPr>
        <p:txBody>
          <a:bodyPr wrap="square" rtlCol="0">
            <a:spAutoFit/>
          </a:bodyPr>
          <a:lstStyle/>
          <a:p>
            <a:r>
              <a:rPr lang="en-US" sz="3600" dirty="0"/>
              <a:t>permit</a:t>
            </a:r>
          </a:p>
        </p:txBody>
      </p:sp>
      <p:sp>
        <p:nvSpPr>
          <p:cNvPr id="4" name="TextBox 3">
            <a:extLst>
              <a:ext uri="{FF2B5EF4-FFF2-40B4-BE49-F238E27FC236}">
                <a16:creationId xmlns:a16="http://schemas.microsoft.com/office/drawing/2014/main" id="{0013D5D7-7156-4EBD-80F8-F61BBF3F640A}"/>
              </a:ext>
            </a:extLst>
          </p:cNvPr>
          <p:cNvSpPr txBox="1"/>
          <p:nvPr/>
        </p:nvSpPr>
        <p:spPr>
          <a:xfrm>
            <a:off x="1273629" y="1071532"/>
            <a:ext cx="1901483" cy="707886"/>
          </a:xfrm>
          <a:prstGeom prst="rect">
            <a:avLst/>
          </a:prstGeom>
          <a:noFill/>
        </p:spPr>
        <p:txBody>
          <a:bodyPr wrap="none" rtlCol="0">
            <a:spAutoFit/>
          </a:bodyPr>
          <a:lstStyle/>
          <a:p>
            <a:r>
              <a:rPr lang="en-US" sz="4000" dirty="0"/>
              <a:t>Bonding</a:t>
            </a:r>
          </a:p>
        </p:txBody>
      </p:sp>
      <p:sp>
        <p:nvSpPr>
          <p:cNvPr id="5" name="TextBox 4">
            <a:extLst>
              <a:ext uri="{FF2B5EF4-FFF2-40B4-BE49-F238E27FC236}">
                <a16:creationId xmlns:a16="http://schemas.microsoft.com/office/drawing/2014/main" id="{117F7AD5-08F3-4250-AE5B-6955209CD155}"/>
              </a:ext>
            </a:extLst>
          </p:cNvPr>
          <p:cNvSpPr txBox="1"/>
          <p:nvPr/>
        </p:nvSpPr>
        <p:spPr>
          <a:xfrm rot="1708584">
            <a:off x="8654342" y="5127171"/>
            <a:ext cx="2208361" cy="707886"/>
          </a:xfrm>
          <a:prstGeom prst="rect">
            <a:avLst/>
          </a:prstGeom>
          <a:noFill/>
        </p:spPr>
        <p:txBody>
          <a:bodyPr wrap="none" rtlCol="0">
            <a:spAutoFit/>
          </a:bodyPr>
          <a:lstStyle/>
          <a:p>
            <a:r>
              <a:rPr lang="en-US" sz="4000" dirty="0"/>
              <a:t>Insurance</a:t>
            </a:r>
          </a:p>
        </p:txBody>
      </p:sp>
      <p:sp>
        <p:nvSpPr>
          <p:cNvPr id="7" name="TextBox 6">
            <a:extLst>
              <a:ext uri="{FF2B5EF4-FFF2-40B4-BE49-F238E27FC236}">
                <a16:creationId xmlns:a16="http://schemas.microsoft.com/office/drawing/2014/main" id="{2B195269-6F74-4352-B2EE-FB6D81A797D6}"/>
              </a:ext>
            </a:extLst>
          </p:cNvPr>
          <p:cNvSpPr txBox="1"/>
          <p:nvPr/>
        </p:nvSpPr>
        <p:spPr>
          <a:xfrm>
            <a:off x="7658877" y="2672982"/>
            <a:ext cx="4056110" cy="646331"/>
          </a:xfrm>
          <a:prstGeom prst="rect">
            <a:avLst/>
          </a:prstGeom>
          <a:noFill/>
        </p:spPr>
        <p:txBody>
          <a:bodyPr wrap="none" rtlCol="0">
            <a:spAutoFit/>
          </a:bodyPr>
          <a:lstStyle/>
          <a:p>
            <a:r>
              <a:rPr lang="en-US" sz="3600" dirty="0"/>
              <a:t>Worksite restrictions</a:t>
            </a:r>
          </a:p>
        </p:txBody>
      </p:sp>
      <p:sp>
        <p:nvSpPr>
          <p:cNvPr id="9" name="TextBox 8">
            <a:extLst>
              <a:ext uri="{FF2B5EF4-FFF2-40B4-BE49-F238E27FC236}">
                <a16:creationId xmlns:a16="http://schemas.microsoft.com/office/drawing/2014/main" id="{2C9DAA0B-F9AC-4E16-8855-F563906D6BA7}"/>
              </a:ext>
            </a:extLst>
          </p:cNvPr>
          <p:cNvSpPr txBox="1"/>
          <p:nvPr/>
        </p:nvSpPr>
        <p:spPr>
          <a:xfrm rot="20364896">
            <a:off x="951450" y="3992481"/>
            <a:ext cx="1541769" cy="707886"/>
          </a:xfrm>
          <a:prstGeom prst="rect">
            <a:avLst/>
          </a:prstGeom>
          <a:noFill/>
        </p:spPr>
        <p:txBody>
          <a:bodyPr wrap="none" rtlCol="0">
            <a:spAutoFit/>
          </a:bodyPr>
          <a:lstStyle/>
          <a:p>
            <a:r>
              <a:rPr lang="en-US" sz="4000" dirty="0"/>
              <a:t>Trades</a:t>
            </a:r>
          </a:p>
        </p:txBody>
      </p:sp>
      <p:sp>
        <p:nvSpPr>
          <p:cNvPr id="8" name="TextBox 7">
            <a:extLst>
              <a:ext uri="{FF2B5EF4-FFF2-40B4-BE49-F238E27FC236}">
                <a16:creationId xmlns:a16="http://schemas.microsoft.com/office/drawing/2014/main" id="{375E2179-7CC4-48ED-BB49-FA6E775A6D75}"/>
              </a:ext>
            </a:extLst>
          </p:cNvPr>
          <p:cNvSpPr txBox="1"/>
          <p:nvPr/>
        </p:nvSpPr>
        <p:spPr>
          <a:xfrm>
            <a:off x="1273629" y="2672982"/>
            <a:ext cx="2216248" cy="646331"/>
          </a:xfrm>
          <a:prstGeom prst="rect">
            <a:avLst/>
          </a:prstGeom>
          <a:noFill/>
        </p:spPr>
        <p:txBody>
          <a:bodyPr wrap="none" rtlCol="0">
            <a:spAutoFit/>
          </a:bodyPr>
          <a:lstStyle/>
          <a:p>
            <a:r>
              <a:rPr lang="en-US" sz="3600" dirty="0"/>
              <a:t>manpower</a:t>
            </a:r>
          </a:p>
        </p:txBody>
      </p:sp>
      <p:sp>
        <p:nvSpPr>
          <p:cNvPr id="10" name="TextBox 9">
            <a:extLst>
              <a:ext uri="{FF2B5EF4-FFF2-40B4-BE49-F238E27FC236}">
                <a16:creationId xmlns:a16="http://schemas.microsoft.com/office/drawing/2014/main" id="{15C4A116-1027-4218-9519-E4DDA19AEEA1}"/>
              </a:ext>
            </a:extLst>
          </p:cNvPr>
          <p:cNvSpPr txBox="1"/>
          <p:nvPr/>
        </p:nvSpPr>
        <p:spPr>
          <a:xfrm>
            <a:off x="3991672" y="5620288"/>
            <a:ext cx="4087594" cy="646331"/>
          </a:xfrm>
          <a:prstGeom prst="rect">
            <a:avLst/>
          </a:prstGeom>
          <a:noFill/>
        </p:spPr>
        <p:txBody>
          <a:bodyPr wrap="none" rtlCol="0">
            <a:spAutoFit/>
          </a:bodyPr>
          <a:lstStyle/>
          <a:p>
            <a:r>
              <a:rPr lang="en-US" sz="3600" dirty="0"/>
              <a:t>Specialized materials</a:t>
            </a:r>
          </a:p>
        </p:txBody>
      </p:sp>
      <p:sp>
        <p:nvSpPr>
          <p:cNvPr id="11" name="TextBox 10">
            <a:extLst>
              <a:ext uri="{FF2B5EF4-FFF2-40B4-BE49-F238E27FC236}">
                <a16:creationId xmlns:a16="http://schemas.microsoft.com/office/drawing/2014/main" id="{7E002E0B-F750-423F-8653-850E34B0ECFF}"/>
              </a:ext>
            </a:extLst>
          </p:cNvPr>
          <p:cNvSpPr txBox="1"/>
          <p:nvPr/>
        </p:nvSpPr>
        <p:spPr>
          <a:xfrm rot="20003600">
            <a:off x="3906140" y="1021692"/>
            <a:ext cx="2307042" cy="646331"/>
          </a:xfrm>
          <a:prstGeom prst="rect">
            <a:avLst/>
          </a:prstGeom>
          <a:noFill/>
        </p:spPr>
        <p:txBody>
          <a:bodyPr wrap="none" rtlCol="0">
            <a:spAutoFit/>
          </a:bodyPr>
          <a:lstStyle/>
          <a:p>
            <a:r>
              <a:rPr lang="en-US" sz="3600" dirty="0"/>
              <a:t>inspections</a:t>
            </a:r>
          </a:p>
        </p:txBody>
      </p:sp>
      <p:sp>
        <p:nvSpPr>
          <p:cNvPr id="12" name="TextBox 11">
            <a:extLst>
              <a:ext uri="{FF2B5EF4-FFF2-40B4-BE49-F238E27FC236}">
                <a16:creationId xmlns:a16="http://schemas.microsoft.com/office/drawing/2014/main" id="{0B4F8AAC-C5F8-4985-8D1D-8EDAAD962E60}"/>
              </a:ext>
            </a:extLst>
          </p:cNvPr>
          <p:cNvSpPr txBox="1"/>
          <p:nvPr/>
        </p:nvSpPr>
        <p:spPr>
          <a:xfrm>
            <a:off x="9338315" y="643467"/>
            <a:ext cx="1997663" cy="584775"/>
          </a:xfrm>
          <a:prstGeom prst="rect">
            <a:avLst/>
          </a:prstGeom>
          <a:noFill/>
        </p:spPr>
        <p:txBody>
          <a:bodyPr wrap="none" rtlCol="0">
            <a:spAutoFit/>
          </a:bodyPr>
          <a:lstStyle/>
          <a:p>
            <a:r>
              <a:rPr lang="en-US" sz="3200" dirty="0"/>
              <a:t>paperwork</a:t>
            </a:r>
          </a:p>
        </p:txBody>
      </p:sp>
      <p:sp>
        <p:nvSpPr>
          <p:cNvPr id="13" name="TextBox 12">
            <a:extLst>
              <a:ext uri="{FF2B5EF4-FFF2-40B4-BE49-F238E27FC236}">
                <a16:creationId xmlns:a16="http://schemas.microsoft.com/office/drawing/2014/main" id="{CBD4F50A-81D6-4AA2-B42E-C70EFC9B4CF5}"/>
              </a:ext>
            </a:extLst>
          </p:cNvPr>
          <p:cNvSpPr txBox="1"/>
          <p:nvPr/>
        </p:nvSpPr>
        <p:spPr>
          <a:xfrm rot="20848497">
            <a:off x="1431937" y="5176145"/>
            <a:ext cx="3627724" cy="584775"/>
          </a:xfrm>
          <a:prstGeom prst="rect">
            <a:avLst/>
          </a:prstGeom>
          <a:noFill/>
        </p:spPr>
        <p:txBody>
          <a:bodyPr wrap="none" rtlCol="0">
            <a:spAutoFit/>
          </a:bodyPr>
          <a:lstStyle/>
          <a:p>
            <a:r>
              <a:rPr lang="en-US" sz="3200" dirty="0"/>
              <a:t>Professional services</a:t>
            </a:r>
          </a:p>
        </p:txBody>
      </p:sp>
      <p:sp>
        <p:nvSpPr>
          <p:cNvPr id="14" name="TextBox 13">
            <a:extLst>
              <a:ext uri="{FF2B5EF4-FFF2-40B4-BE49-F238E27FC236}">
                <a16:creationId xmlns:a16="http://schemas.microsoft.com/office/drawing/2014/main" id="{DB13A487-1311-48E4-B48C-6EDFE6F51E48}"/>
              </a:ext>
            </a:extLst>
          </p:cNvPr>
          <p:cNvSpPr txBox="1"/>
          <p:nvPr/>
        </p:nvSpPr>
        <p:spPr>
          <a:xfrm>
            <a:off x="9266283" y="3997192"/>
            <a:ext cx="2188420" cy="646331"/>
          </a:xfrm>
          <a:prstGeom prst="rect">
            <a:avLst/>
          </a:prstGeom>
          <a:noFill/>
        </p:spPr>
        <p:txBody>
          <a:bodyPr wrap="none" rtlCol="0">
            <a:spAutoFit/>
          </a:bodyPr>
          <a:lstStyle/>
          <a:p>
            <a:r>
              <a:rPr lang="en-US" sz="3600" dirty="0"/>
              <a:t>scheduling</a:t>
            </a:r>
          </a:p>
        </p:txBody>
      </p:sp>
      <p:sp>
        <p:nvSpPr>
          <p:cNvPr id="17" name="TextBox 16">
            <a:extLst>
              <a:ext uri="{FF2B5EF4-FFF2-40B4-BE49-F238E27FC236}">
                <a16:creationId xmlns:a16="http://schemas.microsoft.com/office/drawing/2014/main" id="{E2A0372C-0C93-465E-8C95-EFBC4430B69E}"/>
              </a:ext>
            </a:extLst>
          </p:cNvPr>
          <p:cNvSpPr txBox="1"/>
          <p:nvPr/>
        </p:nvSpPr>
        <p:spPr>
          <a:xfrm rot="474396">
            <a:off x="7007376" y="1071532"/>
            <a:ext cx="1792094" cy="646331"/>
          </a:xfrm>
          <a:prstGeom prst="rect">
            <a:avLst/>
          </a:prstGeom>
          <a:noFill/>
        </p:spPr>
        <p:txBody>
          <a:bodyPr wrap="none" rtlCol="0">
            <a:spAutoFit/>
          </a:bodyPr>
          <a:lstStyle/>
          <a:p>
            <a:r>
              <a:rPr lang="en-US" sz="3600" dirty="0"/>
              <a:t>setbacks</a:t>
            </a:r>
          </a:p>
        </p:txBody>
      </p:sp>
      <p:sp>
        <p:nvSpPr>
          <p:cNvPr id="18" name="TextBox 17">
            <a:extLst>
              <a:ext uri="{FF2B5EF4-FFF2-40B4-BE49-F238E27FC236}">
                <a16:creationId xmlns:a16="http://schemas.microsoft.com/office/drawing/2014/main" id="{3EFEB55B-1DA2-4440-B0D3-F9FD22A6530C}"/>
              </a:ext>
            </a:extLst>
          </p:cNvPr>
          <p:cNvSpPr txBox="1"/>
          <p:nvPr/>
        </p:nvSpPr>
        <p:spPr>
          <a:xfrm rot="1165540">
            <a:off x="1514878" y="2086289"/>
            <a:ext cx="1330814" cy="584775"/>
          </a:xfrm>
          <a:prstGeom prst="rect">
            <a:avLst/>
          </a:prstGeom>
          <a:noFill/>
        </p:spPr>
        <p:txBody>
          <a:bodyPr wrap="none" rtlCol="0">
            <a:spAutoFit/>
          </a:bodyPr>
          <a:lstStyle/>
          <a:p>
            <a:r>
              <a:rPr lang="en-US" sz="3200" dirty="0"/>
              <a:t>license</a:t>
            </a:r>
          </a:p>
        </p:txBody>
      </p:sp>
    </p:spTree>
    <p:extLst>
      <p:ext uri="{BB962C8B-B14F-4D97-AF65-F5344CB8AC3E}">
        <p14:creationId xmlns:p14="http://schemas.microsoft.com/office/powerpoint/2010/main" val="3928193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bject&#10;&#10;Description automatically generated">
            <a:extLst>
              <a:ext uri="{FF2B5EF4-FFF2-40B4-BE49-F238E27FC236}">
                <a16:creationId xmlns:a16="http://schemas.microsoft.com/office/drawing/2014/main" id="{AE74E413-6F02-4F78-8982-07C9B14629B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851" r="-1" b="21317"/>
          <a:stretch/>
        </p:blipFill>
        <p:spPr>
          <a:xfrm>
            <a:off x="838200" y="-3810"/>
            <a:ext cx="9928860" cy="6858001"/>
          </a:xfrm>
          <a:prstGeom prst="rect">
            <a:avLst/>
          </a:prstGeom>
        </p:spPr>
      </p:pic>
      <p:pic>
        <p:nvPicPr>
          <p:cNvPr id="19" name="Picture 1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2101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large room&#10;&#10;Description automatically generated">
            <a:extLst>
              <a:ext uri="{FF2B5EF4-FFF2-40B4-BE49-F238E27FC236}">
                <a16:creationId xmlns:a16="http://schemas.microsoft.com/office/drawing/2014/main" id="{526D37C3-4BE2-40A6-AB10-315C85FCEFE2}"/>
              </a:ext>
            </a:extLst>
          </p:cNvPr>
          <p:cNvPicPr>
            <a:picLocks noChangeAspect="1"/>
          </p:cNvPicPr>
          <p:nvPr/>
        </p:nvPicPr>
        <p:blipFill rotWithShape="1">
          <a:blip r:embed="rId2">
            <a:extLst>
              <a:ext uri="{28A0092B-C50C-407E-A947-70E740481C1C}">
                <a14:useLocalDpi xmlns:a14="http://schemas.microsoft.com/office/drawing/2010/main" val="0"/>
              </a:ext>
            </a:extLst>
          </a:blip>
          <a:srcRect l="1547" r="1813" b="-2"/>
          <a:stretch/>
        </p:blipFill>
        <p:spPr>
          <a:xfrm>
            <a:off x="838200" y="-3810"/>
            <a:ext cx="9928860" cy="6858001"/>
          </a:xfrm>
          <a:prstGeom prst="rect">
            <a:avLst/>
          </a:prstGeom>
        </p:spPr>
      </p:pic>
      <p:pic>
        <p:nvPicPr>
          <p:cNvPr id="12" name="Picture 7">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027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A7FA-938B-432B-A564-22681CDB4109}"/>
              </a:ext>
            </a:extLst>
          </p:cNvPr>
          <p:cNvSpPr>
            <a:spLocks noGrp="1"/>
          </p:cNvSpPr>
          <p:nvPr>
            <p:ph type="title"/>
          </p:nvPr>
        </p:nvSpPr>
        <p:spPr>
          <a:xfrm>
            <a:off x="2370667" y="2187743"/>
            <a:ext cx="5293449" cy="2482515"/>
          </a:xfrm>
        </p:spPr>
        <p:txBody>
          <a:bodyPr vert="horz" lIns="91440" tIns="45720" rIns="91440" bIns="45720" rtlCol="0" anchor="ctr">
            <a:normAutofit/>
          </a:bodyPr>
          <a:lstStyle/>
          <a:p>
            <a:r>
              <a:rPr lang="en-US" sz="6000" kern="1200">
                <a:solidFill>
                  <a:schemeClr val="tx1"/>
                </a:solidFill>
                <a:latin typeface="+mj-lt"/>
                <a:ea typeface="+mj-ea"/>
                <a:cs typeface="+mj-cs"/>
              </a:rPr>
              <a:t>Completion Date</a:t>
            </a:r>
          </a:p>
        </p:txBody>
      </p:sp>
      <p:pic>
        <p:nvPicPr>
          <p:cNvPr id="6" name="Graphic 5" descr="Daily Calendar">
            <a:extLst>
              <a:ext uri="{FF2B5EF4-FFF2-40B4-BE49-F238E27FC236}">
                <a16:creationId xmlns:a16="http://schemas.microsoft.com/office/drawing/2014/main" id="{461EFE7C-CA01-40C5-8B13-EB1FDDB62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1" y="2743201"/>
            <a:ext cx="1371600" cy="1371600"/>
          </a:xfrm>
          <a:prstGeom prst="rect">
            <a:avLst/>
          </a:prstGeom>
        </p:spPr>
      </p:pic>
      <p:pic>
        <p:nvPicPr>
          <p:cNvPr id="8" name="Graphic 7">
            <a:extLst>
              <a:ext uri="{FF2B5EF4-FFF2-40B4-BE49-F238E27FC236}">
                <a16:creationId xmlns:a16="http://schemas.microsoft.com/office/drawing/2014/main" id="{18DFACB0-FAE8-4234-B5EE-0243A5BA65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1292743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5" name="Rectangle 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toy&#10;&#10;Description automatically generated">
            <a:extLst>
              <a:ext uri="{FF2B5EF4-FFF2-40B4-BE49-F238E27FC236}">
                <a16:creationId xmlns:a16="http://schemas.microsoft.com/office/drawing/2014/main" id="{621E88D7-23A0-4B51-BB6E-4833982698B9}"/>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953" b="18797"/>
          <a:stretch/>
        </p:blipFill>
        <p:spPr>
          <a:xfrm>
            <a:off x="20" y="1"/>
            <a:ext cx="12191980" cy="6857999"/>
          </a:xfrm>
          <a:prstGeom prst="rect">
            <a:avLst/>
          </a:prstGeom>
        </p:spPr>
      </p:pic>
      <p:sp>
        <p:nvSpPr>
          <p:cNvPr id="2" name="Title 1">
            <a:extLst>
              <a:ext uri="{FF2B5EF4-FFF2-40B4-BE49-F238E27FC236}">
                <a16:creationId xmlns:a16="http://schemas.microsoft.com/office/drawing/2014/main" id="{C0E91B8E-5128-674D-8BCD-7AAA5219F1C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Completion date is when the new officers take over</a:t>
            </a:r>
          </a:p>
        </p:txBody>
      </p:sp>
    </p:spTree>
    <p:extLst>
      <p:ext uri="{BB962C8B-B14F-4D97-AF65-F5344CB8AC3E}">
        <p14:creationId xmlns:p14="http://schemas.microsoft.com/office/powerpoint/2010/main" val="4262661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ACDCD302-8EC8-4227-8E67-4C5A80674C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1977" y="643467"/>
            <a:ext cx="6268045" cy="5571066"/>
          </a:xfrm>
          <a:prstGeom prst="rect">
            <a:avLst/>
          </a:prstGeom>
        </p:spPr>
      </p:pic>
      <p:sp>
        <p:nvSpPr>
          <p:cNvPr id="6" name="TextBox 5">
            <a:extLst>
              <a:ext uri="{FF2B5EF4-FFF2-40B4-BE49-F238E27FC236}">
                <a16:creationId xmlns:a16="http://schemas.microsoft.com/office/drawing/2014/main" id="{453074AF-4D69-9649-A2CF-23B8C8CF37D9}"/>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2765208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C14943-857D-E547-B2DE-4F9CA23E6103}"/>
              </a:ext>
            </a:extLst>
          </p:cNvPr>
          <p:cNvSpPr>
            <a:spLocks noGrp="1"/>
          </p:cNvSpPr>
          <p:nvPr>
            <p:ph type="title"/>
          </p:nvPr>
        </p:nvSpPr>
        <p:spPr>
          <a:xfrm>
            <a:off x="863029" y="1012004"/>
            <a:ext cx="3416158" cy="4795408"/>
          </a:xfrm>
        </p:spPr>
        <p:txBody>
          <a:bodyPr>
            <a:normAutofit/>
          </a:bodyPr>
          <a:lstStyle/>
          <a:p>
            <a:r>
              <a:rPr lang="en-US">
                <a:solidFill>
                  <a:srgbClr val="FFFFFF"/>
                </a:solidFill>
              </a:rPr>
              <a:t>Analysis </a:t>
            </a:r>
          </a:p>
        </p:txBody>
      </p:sp>
      <p:graphicFrame>
        <p:nvGraphicFramePr>
          <p:cNvPr id="5" name="Content Placeholder 2">
            <a:extLst>
              <a:ext uri="{FF2B5EF4-FFF2-40B4-BE49-F238E27FC236}">
                <a16:creationId xmlns:a16="http://schemas.microsoft.com/office/drawing/2014/main" id="{FC849316-D9C6-471D-BC83-9497C6D410EA}"/>
              </a:ext>
            </a:extLst>
          </p:cNvPr>
          <p:cNvGraphicFramePr>
            <a:graphicFrameLocks noGrp="1"/>
          </p:cNvGraphicFramePr>
          <p:nvPr>
            <p:ph idx="1"/>
            <p:extLst>
              <p:ext uri="{D42A27DB-BD31-4B8C-83A1-F6EECF244321}">
                <p14:modId xmlns:p14="http://schemas.microsoft.com/office/powerpoint/2010/main" val="280291182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467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118690-828D-C64B-B22C-F196D13C2ADE}"/>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Need to do</a:t>
            </a:r>
          </a:p>
        </p:txBody>
      </p:sp>
      <p:graphicFrame>
        <p:nvGraphicFramePr>
          <p:cNvPr id="28" name="Content Placeholder 2">
            <a:extLst>
              <a:ext uri="{FF2B5EF4-FFF2-40B4-BE49-F238E27FC236}">
                <a16:creationId xmlns:a16="http://schemas.microsoft.com/office/drawing/2014/main" id="{8AFA95AA-28ED-434A-9BCC-3625FE0807CE}"/>
              </a:ext>
            </a:extLst>
          </p:cNvPr>
          <p:cNvGraphicFramePr>
            <a:graphicFrameLocks noGrp="1"/>
          </p:cNvGraphicFramePr>
          <p:nvPr>
            <p:ph idx="1"/>
            <p:extLst>
              <p:ext uri="{D42A27DB-BD31-4B8C-83A1-F6EECF244321}">
                <p14:modId xmlns:p14="http://schemas.microsoft.com/office/powerpoint/2010/main" val="28585088"/>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0378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118690-828D-C64B-B22C-F196D13C2ADE}"/>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Need to do</a:t>
            </a:r>
          </a:p>
        </p:txBody>
      </p:sp>
      <p:graphicFrame>
        <p:nvGraphicFramePr>
          <p:cNvPr id="28" name="Content Placeholder 2">
            <a:extLst>
              <a:ext uri="{FF2B5EF4-FFF2-40B4-BE49-F238E27FC236}">
                <a16:creationId xmlns:a16="http://schemas.microsoft.com/office/drawing/2014/main" id="{8AFA95AA-28ED-434A-9BCC-3625FE0807CE}"/>
              </a:ext>
            </a:extLst>
          </p:cNvPr>
          <p:cNvGraphicFramePr>
            <a:graphicFrameLocks noGrp="1"/>
          </p:cNvGraphicFramePr>
          <p:nvPr>
            <p:ph idx="1"/>
            <p:extLst>
              <p:ext uri="{D42A27DB-BD31-4B8C-83A1-F6EECF244321}">
                <p14:modId xmlns:p14="http://schemas.microsoft.com/office/powerpoint/2010/main" val="4172641441"/>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010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118690-828D-C64B-B22C-F196D13C2ADE}"/>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Need to do</a:t>
            </a:r>
          </a:p>
        </p:txBody>
      </p:sp>
      <p:graphicFrame>
        <p:nvGraphicFramePr>
          <p:cNvPr id="28" name="Content Placeholder 2">
            <a:extLst>
              <a:ext uri="{FF2B5EF4-FFF2-40B4-BE49-F238E27FC236}">
                <a16:creationId xmlns:a16="http://schemas.microsoft.com/office/drawing/2014/main" id="{8AFA95AA-28ED-434A-9BCC-3625FE0807CE}"/>
              </a:ext>
            </a:extLst>
          </p:cNvPr>
          <p:cNvGraphicFramePr>
            <a:graphicFrameLocks noGrp="1"/>
          </p:cNvGraphicFramePr>
          <p:nvPr>
            <p:ph idx="1"/>
            <p:extLst>
              <p:ext uri="{D42A27DB-BD31-4B8C-83A1-F6EECF244321}">
                <p14:modId xmlns:p14="http://schemas.microsoft.com/office/powerpoint/2010/main" val="2439026933"/>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3583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118690-828D-C64B-B22C-F196D13C2ADE}"/>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Need to do</a:t>
            </a:r>
          </a:p>
        </p:txBody>
      </p:sp>
      <p:graphicFrame>
        <p:nvGraphicFramePr>
          <p:cNvPr id="28" name="Content Placeholder 2">
            <a:extLst>
              <a:ext uri="{FF2B5EF4-FFF2-40B4-BE49-F238E27FC236}">
                <a16:creationId xmlns:a16="http://schemas.microsoft.com/office/drawing/2014/main" id="{8AFA95AA-28ED-434A-9BCC-3625FE0807CE}"/>
              </a:ext>
            </a:extLst>
          </p:cNvPr>
          <p:cNvGraphicFramePr>
            <a:graphicFrameLocks noGrp="1"/>
          </p:cNvGraphicFramePr>
          <p:nvPr>
            <p:ph idx="1"/>
            <p:extLst>
              <p:ext uri="{D42A27DB-BD31-4B8C-83A1-F6EECF244321}">
                <p14:modId xmlns:p14="http://schemas.microsoft.com/office/powerpoint/2010/main" val="2204004997"/>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9727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118690-828D-C64B-B22C-F196D13C2ADE}"/>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Need to do</a:t>
            </a:r>
          </a:p>
        </p:txBody>
      </p:sp>
      <p:graphicFrame>
        <p:nvGraphicFramePr>
          <p:cNvPr id="28" name="Content Placeholder 2">
            <a:extLst>
              <a:ext uri="{FF2B5EF4-FFF2-40B4-BE49-F238E27FC236}">
                <a16:creationId xmlns:a16="http://schemas.microsoft.com/office/drawing/2014/main" id="{8AFA95AA-28ED-434A-9BCC-3625FE0807CE}"/>
              </a:ext>
            </a:extLst>
          </p:cNvPr>
          <p:cNvGraphicFramePr>
            <a:graphicFrameLocks noGrp="1"/>
          </p:cNvGraphicFramePr>
          <p:nvPr>
            <p:ph idx="1"/>
            <p:extLst>
              <p:ext uri="{D42A27DB-BD31-4B8C-83A1-F6EECF244321}">
                <p14:modId xmlns:p14="http://schemas.microsoft.com/office/powerpoint/2010/main" val="1458306849"/>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6966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118690-828D-C64B-B22C-F196D13C2ADE}"/>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Need to do</a:t>
            </a:r>
          </a:p>
        </p:txBody>
      </p:sp>
      <p:graphicFrame>
        <p:nvGraphicFramePr>
          <p:cNvPr id="28" name="Content Placeholder 2">
            <a:extLst>
              <a:ext uri="{FF2B5EF4-FFF2-40B4-BE49-F238E27FC236}">
                <a16:creationId xmlns:a16="http://schemas.microsoft.com/office/drawing/2014/main" id="{8AFA95AA-28ED-434A-9BCC-3625FE0807CE}"/>
              </a:ext>
            </a:extLst>
          </p:cNvPr>
          <p:cNvGraphicFramePr>
            <a:graphicFrameLocks noGrp="1"/>
          </p:cNvGraphicFramePr>
          <p:nvPr>
            <p:ph idx="1"/>
            <p:extLst>
              <p:ext uri="{D42A27DB-BD31-4B8C-83A1-F6EECF244321}">
                <p14:modId xmlns:p14="http://schemas.microsoft.com/office/powerpoint/2010/main" val="1799042073"/>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4532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118690-828D-C64B-B22C-F196D13C2ADE}"/>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Need to do</a:t>
            </a:r>
          </a:p>
        </p:txBody>
      </p:sp>
      <p:graphicFrame>
        <p:nvGraphicFramePr>
          <p:cNvPr id="28" name="Content Placeholder 2">
            <a:extLst>
              <a:ext uri="{FF2B5EF4-FFF2-40B4-BE49-F238E27FC236}">
                <a16:creationId xmlns:a16="http://schemas.microsoft.com/office/drawing/2014/main" id="{8AFA95AA-28ED-434A-9BCC-3625FE0807CE}"/>
              </a:ext>
            </a:extLst>
          </p:cNvPr>
          <p:cNvGraphicFramePr>
            <a:graphicFrameLocks noGrp="1"/>
          </p:cNvGraphicFramePr>
          <p:nvPr>
            <p:ph idx="1"/>
            <p:extLst>
              <p:ext uri="{D42A27DB-BD31-4B8C-83A1-F6EECF244321}">
                <p14:modId xmlns:p14="http://schemas.microsoft.com/office/powerpoint/2010/main" val="1008322259"/>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5770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118690-828D-C64B-B22C-F196D13C2ADE}"/>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Need to do</a:t>
            </a:r>
          </a:p>
        </p:txBody>
      </p:sp>
      <p:graphicFrame>
        <p:nvGraphicFramePr>
          <p:cNvPr id="28" name="Content Placeholder 2">
            <a:extLst>
              <a:ext uri="{FF2B5EF4-FFF2-40B4-BE49-F238E27FC236}">
                <a16:creationId xmlns:a16="http://schemas.microsoft.com/office/drawing/2014/main" id="{8AFA95AA-28ED-434A-9BCC-3625FE0807CE}"/>
              </a:ext>
            </a:extLst>
          </p:cNvPr>
          <p:cNvGraphicFramePr>
            <a:graphicFrameLocks noGrp="1"/>
          </p:cNvGraphicFramePr>
          <p:nvPr>
            <p:ph idx="1"/>
            <p:extLst>
              <p:ext uri="{D42A27DB-BD31-4B8C-83A1-F6EECF244321}">
                <p14:modId xmlns:p14="http://schemas.microsoft.com/office/powerpoint/2010/main" val="4189924402"/>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0174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118690-828D-C64B-B22C-F196D13C2ADE}"/>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Need to do</a:t>
            </a:r>
          </a:p>
        </p:txBody>
      </p:sp>
      <p:graphicFrame>
        <p:nvGraphicFramePr>
          <p:cNvPr id="28" name="Content Placeholder 2">
            <a:extLst>
              <a:ext uri="{FF2B5EF4-FFF2-40B4-BE49-F238E27FC236}">
                <a16:creationId xmlns:a16="http://schemas.microsoft.com/office/drawing/2014/main" id="{8AFA95AA-28ED-434A-9BCC-3625FE0807CE}"/>
              </a:ext>
            </a:extLst>
          </p:cNvPr>
          <p:cNvGraphicFramePr>
            <a:graphicFrameLocks noGrp="1"/>
          </p:cNvGraphicFramePr>
          <p:nvPr>
            <p:ph idx="1"/>
            <p:extLst>
              <p:ext uri="{D42A27DB-BD31-4B8C-83A1-F6EECF244321}">
                <p14:modId xmlns:p14="http://schemas.microsoft.com/office/powerpoint/2010/main" val="1065406507"/>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994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ACDCD302-8EC8-4227-8E67-4C5A80674C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1977" y="643467"/>
            <a:ext cx="6268045" cy="5571066"/>
          </a:xfrm>
          <a:prstGeom prst="rect">
            <a:avLst/>
          </a:prstGeom>
        </p:spPr>
      </p:pic>
      <p:sp>
        <p:nvSpPr>
          <p:cNvPr id="6" name="TextBox 5">
            <a:extLst>
              <a:ext uri="{FF2B5EF4-FFF2-40B4-BE49-F238E27FC236}">
                <a16:creationId xmlns:a16="http://schemas.microsoft.com/office/drawing/2014/main" id="{453074AF-4D69-9649-A2CF-23B8C8CF37D9}"/>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13E0351B-BC6B-4138-B323-E417F9462B31}"/>
              </a:ext>
            </a:extLst>
          </p:cNvPr>
          <p:cNvSpPr txBox="1"/>
          <p:nvPr/>
        </p:nvSpPr>
        <p:spPr>
          <a:xfrm rot="20170915">
            <a:off x="8712497" y="1335059"/>
            <a:ext cx="1699013" cy="646331"/>
          </a:xfrm>
          <a:prstGeom prst="rect">
            <a:avLst/>
          </a:prstGeom>
          <a:noFill/>
        </p:spPr>
        <p:txBody>
          <a:bodyPr wrap="square" rtlCol="0">
            <a:spAutoFit/>
          </a:bodyPr>
          <a:lstStyle/>
          <a:p>
            <a:r>
              <a:rPr lang="en-US" sz="3600" dirty="0"/>
              <a:t>permit</a:t>
            </a:r>
          </a:p>
        </p:txBody>
      </p:sp>
    </p:spTree>
    <p:extLst>
      <p:ext uri="{BB962C8B-B14F-4D97-AF65-F5344CB8AC3E}">
        <p14:creationId xmlns:p14="http://schemas.microsoft.com/office/powerpoint/2010/main" val="376545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D40146-8E9A-284D-8ADA-924293423BE2}"/>
              </a:ext>
            </a:extLst>
          </p:cNvPr>
          <p:cNvSpPr>
            <a:spLocks noGrp="1"/>
          </p:cNvSpPr>
          <p:nvPr>
            <p:ph type="title"/>
          </p:nvPr>
        </p:nvSpPr>
        <p:spPr>
          <a:xfrm>
            <a:off x="863029" y="1012004"/>
            <a:ext cx="3416158" cy="4795408"/>
          </a:xfrm>
        </p:spPr>
        <p:txBody>
          <a:bodyPr>
            <a:normAutofit/>
          </a:bodyPr>
          <a:lstStyle/>
          <a:p>
            <a:r>
              <a:rPr lang="en-US">
                <a:solidFill>
                  <a:srgbClr val="FFFFFF"/>
                </a:solidFill>
              </a:rPr>
              <a:t>Maximize efficiency </a:t>
            </a:r>
          </a:p>
        </p:txBody>
      </p:sp>
      <p:graphicFrame>
        <p:nvGraphicFramePr>
          <p:cNvPr id="5" name="Content Placeholder 2">
            <a:extLst>
              <a:ext uri="{FF2B5EF4-FFF2-40B4-BE49-F238E27FC236}">
                <a16:creationId xmlns:a16="http://schemas.microsoft.com/office/drawing/2014/main" id="{53407D5E-C3C5-4260-BB54-F756B11627CC}"/>
              </a:ext>
            </a:extLst>
          </p:cNvPr>
          <p:cNvGraphicFramePr>
            <a:graphicFrameLocks noGrp="1"/>
          </p:cNvGraphicFramePr>
          <p:nvPr>
            <p:ph idx="1"/>
            <p:extLst>
              <p:ext uri="{D42A27DB-BD31-4B8C-83A1-F6EECF244321}">
                <p14:modId xmlns:p14="http://schemas.microsoft.com/office/powerpoint/2010/main" val="252589006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5376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263AA-694E-444D-AA46-4EFA4089193F}"/>
              </a:ext>
            </a:extLst>
          </p:cNvPr>
          <p:cNvSpPr>
            <a:spLocks noGrp="1"/>
          </p:cNvSpPr>
          <p:nvPr>
            <p:ph type="title"/>
          </p:nvPr>
        </p:nvSpPr>
        <p:spPr>
          <a:xfrm>
            <a:off x="6094105" y="802955"/>
            <a:ext cx="4977976" cy="1454051"/>
          </a:xfrm>
        </p:spPr>
        <p:txBody>
          <a:bodyPr>
            <a:normAutofit/>
          </a:bodyPr>
          <a:lstStyle/>
          <a:p>
            <a:r>
              <a:rPr lang="en-US">
                <a:solidFill>
                  <a:srgbClr val="000000"/>
                </a:solidFill>
              </a:rPr>
              <a:t>Want to do</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Group">
            <a:extLst>
              <a:ext uri="{FF2B5EF4-FFF2-40B4-BE49-F238E27FC236}">
                <a16:creationId xmlns:a16="http://schemas.microsoft.com/office/drawing/2014/main" id="{602CFE0C-4004-4C55-9A53-741AEEDFF6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E0D1A5C5-2E79-F34E-9F4A-29EB086C9F93}"/>
              </a:ext>
            </a:extLst>
          </p:cNvPr>
          <p:cNvSpPr>
            <a:spLocks noGrp="1"/>
          </p:cNvSpPr>
          <p:nvPr>
            <p:ph idx="1"/>
          </p:nvPr>
        </p:nvSpPr>
        <p:spPr>
          <a:xfrm>
            <a:off x="6090574" y="2421682"/>
            <a:ext cx="4977578" cy="3639289"/>
          </a:xfrm>
        </p:spPr>
        <p:txBody>
          <a:bodyPr anchor="ctr">
            <a:normAutofit/>
          </a:bodyPr>
          <a:lstStyle/>
          <a:p>
            <a:r>
              <a:rPr lang="en-US" sz="2000" dirty="0">
                <a:solidFill>
                  <a:srgbClr val="000000"/>
                </a:solidFill>
              </a:rPr>
              <a:t>Historical data</a:t>
            </a:r>
          </a:p>
          <a:p>
            <a:pPr lvl="1"/>
            <a:r>
              <a:rPr lang="en-US" sz="2000" dirty="0">
                <a:solidFill>
                  <a:srgbClr val="000000"/>
                </a:solidFill>
              </a:rPr>
              <a:t>Does it serve a purpose </a:t>
            </a:r>
          </a:p>
          <a:p>
            <a:pPr lvl="1"/>
            <a:r>
              <a:rPr lang="en-US" sz="2000" dirty="0">
                <a:solidFill>
                  <a:srgbClr val="000000"/>
                </a:solidFill>
              </a:rPr>
              <a:t>Does it align with mission </a:t>
            </a:r>
          </a:p>
          <a:p>
            <a:pPr lvl="1"/>
            <a:r>
              <a:rPr lang="en-US" sz="2000" dirty="0">
                <a:solidFill>
                  <a:srgbClr val="000000"/>
                </a:solidFill>
              </a:rPr>
              <a:t>Current or outdated</a:t>
            </a:r>
          </a:p>
          <a:p>
            <a:pPr lvl="1"/>
            <a:r>
              <a:rPr lang="en-US" sz="2000" dirty="0">
                <a:solidFill>
                  <a:srgbClr val="000000"/>
                </a:solidFill>
              </a:rPr>
              <a:t>Well attended</a:t>
            </a:r>
          </a:p>
          <a:p>
            <a:pPr lvl="1"/>
            <a:r>
              <a:rPr lang="en-US" sz="2000" dirty="0">
                <a:solidFill>
                  <a:srgbClr val="000000"/>
                </a:solidFill>
              </a:rPr>
              <a:t>Do we have the resources to accomplish </a:t>
            </a:r>
          </a:p>
          <a:p>
            <a:pPr lvl="1"/>
            <a:endParaRPr lang="en-US" sz="2000" dirty="0">
              <a:solidFill>
                <a:srgbClr val="000000"/>
              </a:solidFill>
            </a:endParaRPr>
          </a:p>
        </p:txBody>
      </p:sp>
    </p:spTree>
    <p:extLst>
      <p:ext uri="{BB962C8B-B14F-4D97-AF65-F5344CB8AC3E}">
        <p14:creationId xmlns:p14="http://schemas.microsoft.com/office/powerpoint/2010/main" val="1177753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7C8CCB-AD92-224E-A90B-C2E897AABEE5}"/>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Want to do</a:t>
            </a:r>
          </a:p>
        </p:txBody>
      </p:sp>
      <p:sp>
        <p:nvSpPr>
          <p:cNvPr id="3" name="Content Placeholder 2">
            <a:extLst>
              <a:ext uri="{FF2B5EF4-FFF2-40B4-BE49-F238E27FC236}">
                <a16:creationId xmlns:a16="http://schemas.microsoft.com/office/drawing/2014/main" id="{A32E0B76-B3EE-F040-8B4A-0B672E9A1F47}"/>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Think big!!</a:t>
            </a:r>
          </a:p>
          <a:p>
            <a:pPr lvl="1"/>
            <a:r>
              <a:rPr lang="en-US">
                <a:solidFill>
                  <a:srgbClr val="000000"/>
                </a:solidFill>
              </a:rPr>
              <a:t>Resources </a:t>
            </a:r>
          </a:p>
          <a:p>
            <a:pPr lvl="1"/>
            <a:r>
              <a:rPr lang="en-US">
                <a:solidFill>
                  <a:srgbClr val="000000"/>
                </a:solidFill>
              </a:rPr>
              <a:t>Restrictions/ requirements </a:t>
            </a:r>
          </a:p>
          <a:p>
            <a:pPr lvl="1"/>
            <a:r>
              <a:rPr lang="en-US">
                <a:solidFill>
                  <a:srgbClr val="000000"/>
                </a:solidFill>
              </a:rPr>
              <a:t>Duplication of offerings elsewhere </a:t>
            </a:r>
          </a:p>
          <a:p>
            <a:pPr lvl="1"/>
            <a:r>
              <a:rPr lang="en-US">
                <a:solidFill>
                  <a:srgbClr val="000000"/>
                </a:solidFill>
              </a:rPr>
              <a:t>Is there an option for collaboration </a:t>
            </a:r>
          </a:p>
          <a:p>
            <a:pPr lvl="1"/>
            <a:endParaRPr lang="en-US">
              <a:solidFill>
                <a:srgbClr val="000000"/>
              </a:solidFill>
            </a:endParaRPr>
          </a:p>
        </p:txBody>
      </p:sp>
    </p:spTree>
    <p:extLst>
      <p:ext uri="{BB962C8B-B14F-4D97-AF65-F5344CB8AC3E}">
        <p14:creationId xmlns:p14="http://schemas.microsoft.com/office/powerpoint/2010/main" val="1100732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0CD984-B3F4-8543-9D1D-6F1E91EA267A}"/>
              </a:ext>
            </a:extLst>
          </p:cNvPr>
          <p:cNvSpPr>
            <a:spLocks noGrp="1"/>
          </p:cNvSpPr>
          <p:nvPr>
            <p:ph type="title"/>
          </p:nvPr>
        </p:nvSpPr>
        <p:spPr>
          <a:xfrm>
            <a:off x="863029" y="1012004"/>
            <a:ext cx="3416158" cy="4795408"/>
          </a:xfrm>
        </p:spPr>
        <p:txBody>
          <a:bodyPr>
            <a:normAutofit/>
          </a:bodyPr>
          <a:lstStyle/>
          <a:p>
            <a:r>
              <a:rPr lang="en-US">
                <a:solidFill>
                  <a:srgbClr val="FFFFFF"/>
                </a:solidFill>
              </a:rPr>
              <a:t>Will do</a:t>
            </a:r>
          </a:p>
        </p:txBody>
      </p:sp>
      <p:graphicFrame>
        <p:nvGraphicFramePr>
          <p:cNvPr id="5" name="Content Placeholder 2">
            <a:extLst>
              <a:ext uri="{FF2B5EF4-FFF2-40B4-BE49-F238E27FC236}">
                <a16:creationId xmlns:a16="http://schemas.microsoft.com/office/drawing/2014/main" id="{3E229FC5-67BE-4199-9918-78059495344C}"/>
              </a:ext>
            </a:extLst>
          </p:cNvPr>
          <p:cNvGraphicFramePr>
            <a:graphicFrameLocks noGrp="1"/>
          </p:cNvGraphicFramePr>
          <p:nvPr>
            <p:ph idx="1"/>
            <p:extLst>
              <p:ext uri="{D42A27DB-BD31-4B8C-83A1-F6EECF244321}">
                <p14:modId xmlns:p14="http://schemas.microsoft.com/office/powerpoint/2010/main" val="261365837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6046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3" name="Content Placeholder 2">
            <a:extLst>
              <a:ext uri="{FF2B5EF4-FFF2-40B4-BE49-F238E27FC236}">
                <a16:creationId xmlns:a16="http://schemas.microsoft.com/office/drawing/2014/main" id="{5B52F015-4367-1B41-8163-D46E60918F89}"/>
              </a:ext>
            </a:extLst>
          </p:cNvPr>
          <p:cNvSpPr>
            <a:spLocks noGrp="1"/>
          </p:cNvSpPr>
          <p:nvPr>
            <p:ph idx="1"/>
          </p:nvPr>
        </p:nvSpPr>
        <p:spPr>
          <a:xfrm>
            <a:off x="1524000" y="4495800"/>
            <a:ext cx="9144000" cy="762000"/>
          </a:xfrm>
        </p:spPr>
        <p:txBody>
          <a:bodyPr vert="horz" lIns="91440" tIns="45720" rIns="91440" bIns="45720" rtlCol="0">
            <a:normAutofit/>
          </a:bodyPr>
          <a:lstStyle/>
          <a:p>
            <a:pPr marL="0" indent="0" algn="ctr">
              <a:buNone/>
            </a:pPr>
            <a:r>
              <a:rPr lang="en-US" sz="1800" kern="1200">
                <a:solidFill>
                  <a:schemeClr val="tx1"/>
                </a:solidFill>
                <a:latin typeface="+mn-lt"/>
                <a:ea typeface="+mn-ea"/>
                <a:cs typeface="+mn-cs"/>
              </a:rPr>
              <a:t>Is it efficient?</a:t>
            </a:r>
          </a:p>
        </p:txBody>
      </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2D5E286-8745-F64B-99C4-328E03A55EB9}"/>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a:solidFill>
                  <a:schemeClr val="bg2"/>
                </a:solidFill>
                <a:latin typeface="+mj-lt"/>
                <a:ea typeface="+mj-ea"/>
                <a:cs typeface="+mj-cs"/>
              </a:rPr>
              <a:t>Communication </a:t>
            </a:r>
          </a:p>
        </p:txBody>
      </p:sp>
    </p:spTree>
    <p:extLst>
      <p:ext uri="{BB962C8B-B14F-4D97-AF65-F5344CB8AC3E}">
        <p14:creationId xmlns:p14="http://schemas.microsoft.com/office/powerpoint/2010/main" val="3870500868"/>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35E7A0D-CC09-164A-BE93-D89D224D68BD}"/>
              </a:ext>
            </a:extLst>
          </p:cNvPr>
          <p:cNvSpPr>
            <a:spLocks noGrp="1"/>
          </p:cNvSpPr>
          <p:nvPr>
            <p:ph type="title"/>
          </p:nvPr>
        </p:nvSpPr>
        <p:spPr>
          <a:xfrm>
            <a:off x="6094105" y="802955"/>
            <a:ext cx="4977976" cy="1454051"/>
          </a:xfrm>
        </p:spPr>
        <p:txBody>
          <a:bodyPr>
            <a:normAutofit/>
          </a:bodyPr>
          <a:lstStyle/>
          <a:p>
            <a:r>
              <a:rPr lang="en-US">
                <a:solidFill>
                  <a:srgbClr val="000000"/>
                </a:solidFill>
              </a:rPr>
              <a:t>Board meetings </a:t>
            </a:r>
          </a:p>
        </p:txBody>
      </p:sp>
      <p:sp>
        <p:nvSpPr>
          <p:cNvPr id="2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Meeting">
            <a:extLst>
              <a:ext uri="{FF2B5EF4-FFF2-40B4-BE49-F238E27FC236}">
                <a16:creationId xmlns:a16="http://schemas.microsoft.com/office/drawing/2014/main" id="{F31EAA6D-5479-4DA8-A8D9-5ABD6C0276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3D1375D1-C2CA-6A45-83E8-B527458F94AF}"/>
              </a:ext>
            </a:extLst>
          </p:cNvPr>
          <p:cNvSpPr>
            <a:spLocks noGrp="1"/>
          </p:cNvSpPr>
          <p:nvPr>
            <p:ph idx="1"/>
          </p:nvPr>
        </p:nvSpPr>
        <p:spPr>
          <a:xfrm>
            <a:off x="6090574" y="2421682"/>
            <a:ext cx="4977578" cy="3639289"/>
          </a:xfrm>
        </p:spPr>
        <p:txBody>
          <a:bodyPr anchor="ctr">
            <a:normAutofit/>
          </a:bodyPr>
          <a:lstStyle/>
          <a:p>
            <a:r>
              <a:rPr lang="en-US" sz="2000">
                <a:solidFill>
                  <a:srgbClr val="000000"/>
                </a:solidFill>
              </a:rPr>
              <a:t>Efficient </a:t>
            </a:r>
          </a:p>
          <a:p>
            <a:r>
              <a:rPr lang="en-US" sz="2000">
                <a:solidFill>
                  <a:srgbClr val="000000"/>
                </a:solidFill>
              </a:rPr>
              <a:t>Effective </a:t>
            </a:r>
          </a:p>
        </p:txBody>
      </p:sp>
    </p:spTree>
    <p:extLst>
      <p:ext uri="{BB962C8B-B14F-4D97-AF65-F5344CB8AC3E}">
        <p14:creationId xmlns:p14="http://schemas.microsoft.com/office/powerpoint/2010/main" val="3177627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ED6F8A-54C8-3B47-8349-C8AA671DF527}"/>
              </a:ext>
            </a:extLst>
          </p:cNvPr>
          <p:cNvSpPr>
            <a:spLocks noGrp="1"/>
          </p:cNvSpPr>
          <p:nvPr>
            <p:ph type="title"/>
          </p:nvPr>
        </p:nvSpPr>
        <p:spPr>
          <a:xfrm>
            <a:off x="863029" y="1012004"/>
            <a:ext cx="3416158" cy="4795408"/>
          </a:xfrm>
        </p:spPr>
        <p:txBody>
          <a:bodyPr>
            <a:normAutofit/>
          </a:bodyPr>
          <a:lstStyle/>
          <a:p>
            <a:r>
              <a:rPr lang="en-US">
                <a:solidFill>
                  <a:srgbClr val="FFFFFF"/>
                </a:solidFill>
              </a:rPr>
              <a:t>Adjust </a:t>
            </a:r>
          </a:p>
        </p:txBody>
      </p:sp>
      <p:graphicFrame>
        <p:nvGraphicFramePr>
          <p:cNvPr id="5" name="Content Placeholder 2">
            <a:extLst>
              <a:ext uri="{FF2B5EF4-FFF2-40B4-BE49-F238E27FC236}">
                <a16:creationId xmlns:a16="http://schemas.microsoft.com/office/drawing/2014/main" id="{4B0B1071-0230-45B8-B46C-3B4971BE3F6A}"/>
              </a:ext>
            </a:extLst>
          </p:cNvPr>
          <p:cNvGraphicFramePr>
            <a:graphicFrameLocks noGrp="1"/>
          </p:cNvGraphicFramePr>
          <p:nvPr>
            <p:ph idx="1"/>
            <p:extLst>
              <p:ext uri="{D42A27DB-BD31-4B8C-83A1-F6EECF244321}">
                <p14:modId xmlns:p14="http://schemas.microsoft.com/office/powerpoint/2010/main" val="143675363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361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331313-6FC7-E345-A7F5-7BA2D8817C8E}"/>
              </a:ext>
            </a:extLst>
          </p:cNvPr>
          <p:cNvSpPr>
            <a:spLocks noGrp="1"/>
          </p:cNvSpPr>
          <p:nvPr>
            <p:ph type="title"/>
          </p:nvPr>
        </p:nvSpPr>
        <p:spPr>
          <a:xfrm>
            <a:off x="640079" y="2053641"/>
            <a:ext cx="3669161" cy="2760098"/>
          </a:xfrm>
        </p:spPr>
        <p:txBody>
          <a:bodyPr>
            <a:normAutofit/>
          </a:bodyPr>
          <a:lstStyle/>
          <a:p>
            <a:r>
              <a:rPr lang="en-US">
                <a:solidFill>
                  <a:srgbClr val="FFFFFF"/>
                </a:solidFill>
              </a:rPr>
              <a:t>Be a good Steward</a:t>
            </a:r>
          </a:p>
        </p:txBody>
      </p:sp>
      <p:sp>
        <p:nvSpPr>
          <p:cNvPr id="3" name="Content Placeholder 2">
            <a:extLst>
              <a:ext uri="{FF2B5EF4-FFF2-40B4-BE49-F238E27FC236}">
                <a16:creationId xmlns:a16="http://schemas.microsoft.com/office/drawing/2014/main" id="{B366B59B-60C8-B340-A1B1-5BBD28539FF0}"/>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Train your successors </a:t>
            </a:r>
          </a:p>
          <a:p>
            <a:r>
              <a:rPr lang="en-US" sz="2400" dirty="0">
                <a:solidFill>
                  <a:srgbClr val="000000"/>
                </a:solidFill>
              </a:rPr>
              <a:t>Make resources easy to pass along</a:t>
            </a:r>
          </a:p>
          <a:p>
            <a:r>
              <a:rPr lang="en-US" sz="2400" dirty="0">
                <a:solidFill>
                  <a:srgbClr val="000000"/>
                </a:solidFill>
              </a:rPr>
              <a:t>Provide introductory opportunities with any collaborations</a:t>
            </a:r>
          </a:p>
          <a:p>
            <a:r>
              <a:rPr lang="en-US" sz="2400" dirty="0">
                <a:solidFill>
                  <a:srgbClr val="000000"/>
                </a:solidFill>
              </a:rPr>
              <a:t>Make sure the grass is green and healthy when you leave</a:t>
            </a:r>
          </a:p>
        </p:txBody>
      </p:sp>
    </p:spTree>
    <p:extLst>
      <p:ext uri="{BB962C8B-B14F-4D97-AF65-F5344CB8AC3E}">
        <p14:creationId xmlns:p14="http://schemas.microsoft.com/office/powerpoint/2010/main" val="4103302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E925C2-2578-4E48-A3FF-8E5ADCC96B0C}"/>
              </a:ext>
            </a:extLst>
          </p:cNvPr>
          <p:cNvSpPr>
            <a:spLocks noGrp="1"/>
          </p:cNvSpPr>
          <p:nvPr>
            <p:ph type="ctrTitle"/>
          </p:nvPr>
        </p:nvSpPr>
        <p:spPr>
          <a:xfrm>
            <a:off x="526073" y="466578"/>
            <a:ext cx="11139854" cy="930447"/>
          </a:xfrm>
        </p:spPr>
        <p:txBody>
          <a:bodyPr>
            <a:normAutofit/>
          </a:bodyPr>
          <a:lstStyle/>
          <a:p>
            <a:r>
              <a:rPr lang="en-US" sz="5400">
                <a:solidFill>
                  <a:srgbClr val="FFFFFF"/>
                </a:solidFill>
              </a:rPr>
              <a:t>OMG – Hacks for a Smooth Year</a:t>
            </a:r>
          </a:p>
        </p:txBody>
      </p:sp>
      <p:sp>
        <p:nvSpPr>
          <p:cNvPr id="3" name="Subtitle 2">
            <a:extLst>
              <a:ext uri="{FF2B5EF4-FFF2-40B4-BE49-F238E27FC236}">
                <a16:creationId xmlns:a16="http://schemas.microsoft.com/office/drawing/2014/main" id="{17A57725-C7D5-054D-81E9-9D2D56D6A422}"/>
              </a:ext>
            </a:extLst>
          </p:cNvPr>
          <p:cNvSpPr>
            <a:spLocks noGrp="1"/>
          </p:cNvSpPr>
          <p:nvPr>
            <p:ph type="subTitle" idx="1"/>
          </p:nvPr>
        </p:nvSpPr>
        <p:spPr>
          <a:xfrm>
            <a:off x="1524000" y="1525638"/>
            <a:ext cx="9144000" cy="420001"/>
          </a:xfrm>
        </p:spPr>
        <p:txBody>
          <a:bodyPr>
            <a:normAutofit/>
          </a:bodyPr>
          <a:lstStyle/>
          <a:p>
            <a:r>
              <a:rPr lang="en-US" sz="2000">
                <a:solidFill>
                  <a:srgbClr val="DDAB5B"/>
                </a:solidFill>
              </a:rPr>
              <a:t>Dorothy Gardner Immediate Past President Missouri PTA</a:t>
            </a:r>
          </a:p>
        </p:txBody>
      </p:sp>
      <p:cxnSp>
        <p:nvCxnSpPr>
          <p:cNvPr id="2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92A1186-8DFC-4FDD-B8BC-82EEFEBB8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096" y="2509911"/>
            <a:ext cx="9870708" cy="3997637"/>
          </a:xfrm>
          <a:prstGeom prst="rect">
            <a:avLst/>
          </a:prstGeom>
        </p:spPr>
      </p:pic>
    </p:spTree>
    <p:extLst>
      <p:ext uri="{BB962C8B-B14F-4D97-AF65-F5344CB8AC3E}">
        <p14:creationId xmlns:p14="http://schemas.microsoft.com/office/powerpoint/2010/main" val="266570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ACDCD302-8EC8-4227-8E67-4C5A80674C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1977" y="643467"/>
            <a:ext cx="6268045" cy="5571066"/>
          </a:xfrm>
          <a:prstGeom prst="rect">
            <a:avLst/>
          </a:prstGeom>
        </p:spPr>
      </p:pic>
      <p:sp>
        <p:nvSpPr>
          <p:cNvPr id="6" name="TextBox 5">
            <a:extLst>
              <a:ext uri="{FF2B5EF4-FFF2-40B4-BE49-F238E27FC236}">
                <a16:creationId xmlns:a16="http://schemas.microsoft.com/office/drawing/2014/main" id="{453074AF-4D69-9649-A2CF-23B8C8CF37D9}"/>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13E0351B-BC6B-4138-B323-E417F9462B31}"/>
              </a:ext>
            </a:extLst>
          </p:cNvPr>
          <p:cNvSpPr txBox="1"/>
          <p:nvPr/>
        </p:nvSpPr>
        <p:spPr>
          <a:xfrm rot="20170915">
            <a:off x="8712497" y="1335059"/>
            <a:ext cx="1699013" cy="646331"/>
          </a:xfrm>
          <a:prstGeom prst="rect">
            <a:avLst/>
          </a:prstGeom>
          <a:noFill/>
        </p:spPr>
        <p:txBody>
          <a:bodyPr wrap="square" rtlCol="0">
            <a:spAutoFit/>
          </a:bodyPr>
          <a:lstStyle/>
          <a:p>
            <a:r>
              <a:rPr lang="en-US" sz="3600" dirty="0"/>
              <a:t>permit</a:t>
            </a:r>
          </a:p>
        </p:txBody>
      </p:sp>
      <p:sp>
        <p:nvSpPr>
          <p:cNvPr id="4" name="TextBox 3">
            <a:extLst>
              <a:ext uri="{FF2B5EF4-FFF2-40B4-BE49-F238E27FC236}">
                <a16:creationId xmlns:a16="http://schemas.microsoft.com/office/drawing/2014/main" id="{0013D5D7-7156-4EBD-80F8-F61BBF3F640A}"/>
              </a:ext>
            </a:extLst>
          </p:cNvPr>
          <p:cNvSpPr txBox="1"/>
          <p:nvPr/>
        </p:nvSpPr>
        <p:spPr>
          <a:xfrm>
            <a:off x="1273629" y="1071532"/>
            <a:ext cx="1901483" cy="707886"/>
          </a:xfrm>
          <a:prstGeom prst="rect">
            <a:avLst/>
          </a:prstGeom>
          <a:noFill/>
        </p:spPr>
        <p:txBody>
          <a:bodyPr wrap="none" rtlCol="0">
            <a:spAutoFit/>
          </a:bodyPr>
          <a:lstStyle/>
          <a:p>
            <a:r>
              <a:rPr lang="en-US" sz="4000" dirty="0"/>
              <a:t>Bonding</a:t>
            </a:r>
          </a:p>
        </p:txBody>
      </p:sp>
    </p:spTree>
    <p:extLst>
      <p:ext uri="{BB962C8B-B14F-4D97-AF65-F5344CB8AC3E}">
        <p14:creationId xmlns:p14="http://schemas.microsoft.com/office/powerpoint/2010/main" val="257435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ACDCD302-8EC8-4227-8E67-4C5A80674C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1977" y="643467"/>
            <a:ext cx="6268045" cy="5571066"/>
          </a:xfrm>
          <a:prstGeom prst="rect">
            <a:avLst/>
          </a:prstGeom>
        </p:spPr>
      </p:pic>
      <p:sp>
        <p:nvSpPr>
          <p:cNvPr id="6" name="TextBox 5">
            <a:extLst>
              <a:ext uri="{FF2B5EF4-FFF2-40B4-BE49-F238E27FC236}">
                <a16:creationId xmlns:a16="http://schemas.microsoft.com/office/drawing/2014/main" id="{453074AF-4D69-9649-A2CF-23B8C8CF37D9}"/>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13E0351B-BC6B-4138-B323-E417F9462B31}"/>
              </a:ext>
            </a:extLst>
          </p:cNvPr>
          <p:cNvSpPr txBox="1"/>
          <p:nvPr/>
        </p:nvSpPr>
        <p:spPr>
          <a:xfrm rot="20170915">
            <a:off x="8712497" y="1335059"/>
            <a:ext cx="1699013" cy="646331"/>
          </a:xfrm>
          <a:prstGeom prst="rect">
            <a:avLst/>
          </a:prstGeom>
          <a:noFill/>
        </p:spPr>
        <p:txBody>
          <a:bodyPr wrap="square" rtlCol="0">
            <a:spAutoFit/>
          </a:bodyPr>
          <a:lstStyle/>
          <a:p>
            <a:r>
              <a:rPr lang="en-US" sz="3600" dirty="0"/>
              <a:t>permit</a:t>
            </a:r>
          </a:p>
        </p:txBody>
      </p:sp>
      <p:sp>
        <p:nvSpPr>
          <p:cNvPr id="4" name="TextBox 3">
            <a:extLst>
              <a:ext uri="{FF2B5EF4-FFF2-40B4-BE49-F238E27FC236}">
                <a16:creationId xmlns:a16="http://schemas.microsoft.com/office/drawing/2014/main" id="{0013D5D7-7156-4EBD-80F8-F61BBF3F640A}"/>
              </a:ext>
            </a:extLst>
          </p:cNvPr>
          <p:cNvSpPr txBox="1"/>
          <p:nvPr/>
        </p:nvSpPr>
        <p:spPr>
          <a:xfrm>
            <a:off x="1273629" y="1071532"/>
            <a:ext cx="1901483" cy="707886"/>
          </a:xfrm>
          <a:prstGeom prst="rect">
            <a:avLst/>
          </a:prstGeom>
          <a:noFill/>
        </p:spPr>
        <p:txBody>
          <a:bodyPr wrap="none" rtlCol="0">
            <a:spAutoFit/>
          </a:bodyPr>
          <a:lstStyle/>
          <a:p>
            <a:r>
              <a:rPr lang="en-US" sz="4000" dirty="0"/>
              <a:t>Bonding</a:t>
            </a:r>
          </a:p>
        </p:txBody>
      </p:sp>
      <p:sp>
        <p:nvSpPr>
          <p:cNvPr id="5" name="TextBox 4">
            <a:extLst>
              <a:ext uri="{FF2B5EF4-FFF2-40B4-BE49-F238E27FC236}">
                <a16:creationId xmlns:a16="http://schemas.microsoft.com/office/drawing/2014/main" id="{117F7AD5-08F3-4250-AE5B-6955209CD155}"/>
              </a:ext>
            </a:extLst>
          </p:cNvPr>
          <p:cNvSpPr txBox="1"/>
          <p:nvPr/>
        </p:nvSpPr>
        <p:spPr>
          <a:xfrm rot="1708584">
            <a:off x="8654342" y="5127171"/>
            <a:ext cx="2208361" cy="707886"/>
          </a:xfrm>
          <a:prstGeom prst="rect">
            <a:avLst/>
          </a:prstGeom>
          <a:noFill/>
        </p:spPr>
        <p:txBody>
          <a:bodyPr wrap="none" rtlCol="0">
            <a:spAutoFit/>
          </a:bodyPr>
          <a:lstStyle/>
          <a:p>
            <a:r>
              <a:rPr lang="en-US" sz="4000" dirty="0"/>
              <a:t>Insurance</a:t>
            </a:r>
          </a:p>
        </p:txBody>
      </p:sp>
    </p:spTree>
    <p:extLst>
      <p:ext uri="{BB962C8B-B14F-4D97-AF65-F5344CB8AC3E}">
        <p14:creationId xmlns:p14="http://schemas.microsoft.com/office/powerpoint/2010/main" val="373323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ACDCD302-8EC8-4227-8E67-4C5A80674C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1977" y="643467"/>
            <a:ext cx="6268045" cy="5571066"/>
          </a:xfrm>
          <a:prstGeom prst="rect">
            <a:avLst/>
          </a:prstGeom>
        </p:spPr>
      </p:pic>
      <p:sp>
        <p:nvSpPr>
          <p:cNvPr id="6" name="TextBox 5">
            <a:extLst>
              <a:ext uri="{FF2B5EF4-FFF2-40B4-BE49-F238E27FC236}">
                <a16:creationId xmlns:a16="http://schemas.microsoft.com/office/drawing/2014/main" id="{453074AF-4D69-9649-A2CF-23B8C8CF37D9}"/>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13E0351B-BC6B-4138-B323-E417F9462B31}"/>
              </a:ext>
            </a:extLst>
          </p:cNvPr>
          <p:cNvSpPr txBox="1"/>
          <p:nvPr/>
        </p:nvSpPr>
        <p:spPr>
          <a:xfrm rot="20170915">
            <a:off x="8712497" y="1335059"/>
            <a:ext cx="1699013" cy="646331"/>
          </a:xfrm>
          <a:prstGeom prst="rect">
            <a:avLst/>
          </a:prstGeom>
          <a:noFill/>
        </p:spPr>
        <p:txBody>
          <a:bodyPr wrap="square" rtlCol="0">
            <a:spAutoFit/>
          </a:bodyPr>
          <a:lstStyle/>
          <a:p>
            <a:r>
              <a:rPr lang="en-US" sz="3600" dirty="0"/>
              <a:t>permit</a:t>
            </a:r>
          </a:p>
        </p:txBody>
      </p:sp>
      <p:sp>
        <p:nvSpPr>
          <p:cNvPr id="4" name="TextBox 3">
            <a:extLst>
              <a:ext uri="{FF2B5EF4-FFF2-40B4-BE49-F238E27FC236}">
                <a16:creationId xmlns:a16="http://schemas.microsoft.com/office/drawing/2014/main" id="{0013D5D7-7156-4EBD-80F8-F61BBF3F640A}"/>
              </a:ext>
            </a:extLst>
          </p:cNvPr>
          <p:cNvSpPr txBox="1"/>
          <p:nvPr/>
        </p:nvSpPr>
        <p:spPr>
          <a:xfrm>
            <a:off x="1273629" y="1071532"/>
            <a:ext cx="1901483" cy="707886"/>
          </a:xfrm>
          <a:prstGeom prst="rect">
            <a:avLst/>
          </a:prstGeom>
          <a:noFill/>
        </p:spPr>
        <p:txBody>
          <a:bodyPr wrap="none" rtlCol="0">
            <a:spAutoFit/>
          </a:bodyPr>
          <a:lstStyle/>
          <a:p>
            <a:r>
              <a:rPr lang="en-US" sz="4000" dirty="0"/>
              <a:t>Bonding</a:t>
            </a:r>
          </a:p>
        </p:txBody>
      </p:sp>
      <p:sp>
        <p:nvSpPr>
          <p:cNvPr id="5" name="TextBox 4">
            <a:extLst>
              <a:ext uri="{FF2B5EF4-FFF2-40B4-BE49-F238E27FC236}">
                <a16:creationId xmlns:a16="http://schemas.microsoft.com/office/drawing/2014/main" id="{117F7AD5-08F3-4250-AE5B-6955209CD155}"/>
              </a:ext>
            </a:extLst>
          </p:cNvPr>
          <p:cNvSpPr txBox="1"/>
          <p:nvPr/>
        </p:nvSpPr>
        <p:spPr>
          <a:xfrm rot="1708584">
            <a:off x="8654342" y="5127171"/>
            <a:ext cx="2208361" cy="707886"/>
          </a:xfrm>
          <a:prstGeom prst="rect">
            <a:avLst/>
          </a:prstGeom>
          <a:noFill/>
        </p:spPr>
        <p:txBody>
          <a:bodyPr wrap="none" rtlCol="0">
            <a:spAutoFit/>
          </a:bodyPr>
          <a:lstStyle/>
          <a:p>
            <a:r>
              <a:rPr lang="en-US" sz="4000" dirty="0"/>
              <a:t>Insurance</a:t>
            </a:r>
          </a:p>
        </p:txBody>
      </p:sp>
      <p:sp>
        <p:nvSpPr>
          <p:cNvPr id="7" name="TextBox 6">
            <a:extLst>
              <a:ext uri="{FF2B5EF4-FFF2-40B4-BE49-F238E27FC236}">
                <a16:creationId xmlns:a16="http://schemas.microsoft.com/office/drawing/2014/main" id="{2B195269-6F74-4352-B2EE-FB6D81A797D6}"/>
              </a:ext>
            </a:extLst>
          </p:cNvPr>
          <p:cNvSpPr txBox="1"/>
          <p:nvPr/>
        </p:nvSpPr>
        <p:spPr>
          <a:xfrm>
            <a:off x="7658877" y="2672982"/>
            <a:ext cx="4056110" cy="646331"/>
          </a:xfrm>
          <a:prstGeom prst="rect">
            <a:avLst/>
          </a:prstGeom>
          <a:noFill/>
        </p:spPr>
        <p:txBody>
          <a:bodyPr wrap="none" rtlCol="0">
            <a:spAutoFit/>
          </a:bodyPr>
          <a:lstStyle/>
          <a:p>
            <a:r>
              <a:rPr lang="en-US" sz="3600" dirty="0"/>
              <a:t>Worksite restrictions</a:t>
            </a:r>
          </a:p>
        </p:txBody>
      </p:sp>
    </p:spTree>
    <p:extLst>
      <p:ext uri="{BB962C8B-B14F-4D97-AF65-F5344CB8AC3E}">
        <p14:creationId xmlns:p14="http://schemas.microsoft.com/office/powerpoint/2010/main" val="338433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ACDCD302-8EC8-4227-8E67-4C5A80674C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1977" y="643467"/>
            <a:ext cx="6268045" cy="5571066"/>
          </a:xfrm>
          <a:prstGeom prst="rect">
            <a:avLst/>
          </a:prstGeom>
        </p:spPr>
      </p:pic>
      <p:sp>
        <p:nvSpPr>
          <p:cNvPr id="6" name="TextBox 5">
            <a:extLst>
              <a:ext uri="{FF2B5EF4-FFF2-40B4-BE49-F238E27FC236}">
                <a16:creationId xmlns:a16="http://schemas.microsoft.com/office/drawing/2014/main" id="{453074AF-4D69-9649-A2CF-23B8C8CF37D9}"/>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13E0351B-BC6B-4138-B323-E417F9462B31}"/>
              </a:ext>
            </a:extLst>
          </p:cNvPr>
          <p:cNvSpPr txBox="1"/>
          <p:nvPr/>
        </p:nvSpPr>
        <p:spPr>
          <a:xfrm rot="20170915">
            <a:off x="8712497" y="1335059"/>
            <a:ext cx="1699013" cy="646331"/>
          </a:xfrm>
          <a:prstGeom prst="rect">
            <a:avLst/>
          </a:prstGeom>
          <a:noFill/>
        </p:spPr>
        <p:txBody>
          <a:bodyPr wrap="square" rtlCol="0">
            <a:spAutoFit/>
          </a:bodyPr>
          <a:lstStyle/>
          <a:p>
            <a:r>
              <a:rPr lang="en-US" sz="3600" dirty="0"/>
              <a:t>permit</a:t>
            </a:r>
          </a:p>
        </p:txBody>
      </p:sp>
      <p:sp>
        <p:nvSpPr>
          <p:cNvPr id="4" name="TextBox 3">
            <a:extLst>
              <a:ext uri="{FF2B5EF4-FFF2-40B4-BE49-F238E27FC236}">
                <a16:creationId xmlns:a16="http://schemas.microsoft.com/office/drawing/2014/main" id="{0013D5D7-7156-4EBD-80F8-F61BBF3F640A}"/>
              </a:ext>
            </a:extLst>
          </p:cNvPr>
          <p:cNvSpPr txBox="1"/>
          <p:nvPr/>
        </p:nvSpPr>
        <p:spPr>
          <a:xfrm>
            <a:off x="1273629" y="1071532"/>
            <a:ext cx="1901483" cy="707886"/>
          </a:xfrm>
          <a:prstGeom prst="rect">
            <a:avLst/>
          </a:prstGeom>
          <a:noFill/>
        </p:spPr>
        <p:txBody>
          <a:bodyPr wrap="none" rtlCol="0">
            <a:spAutoFit/>
          </a:bodyPr>
          <a:lstStyle/>
          <a:p>
            <a:r>
              <a:rPr lang="en-US" sz="4000" dirty="0"/>
              <a:t>Bonding</a:t>
            </a:r>
          </a:p>
        </p:txBody>
      </p:sp>
      <p:sp>
        <p:nvSpPr>
          <p:cNvPr id="5" name="TextBox 4">
            <a:extLst>
              <a:ext uri="{FF2B5EF4-FFF2-40B4-BE49-F238E27FC236}">
                <a16:creationId xmlns:a16="http://schemas.microsoft.com/office/drawing/2014/main" id="{117F7AD5-08F3-4250-AE5B-6955209CD155}"/>
              </a:ext>
            </a:extLst>
          </p:cNvPr>
          <p:cNvSpPr txBox="1"/>
          <p:nvPr/>
        </p:nvSpPr>
        <p:spPr>
          <a:xfrm rot="1708584">
            <a:off x="8654342" y="5127171"/>
            <a:ext cx="2208361" cy="707886"/>
          </a:xfrm>
          <a:prstGeom prst="rect">
            <a:avLst/>
          </a:prstGeom>
          <a:noFill/>
        </p:spPr>
        <p:txBody>
          <a:bodyPr wrap="none" rtlCol="0">
            <a:spAutoFit/>
          </a:bodyPr>
          <a:lstStyle/>
          <a:p>
            <a:r>
              <a:rPr lang="en-US" sz="4000" dirty="0"/>
              <a:t>Insurance</a:t>
            </a:r>
          </a:p>
        </p:txBody>
      </p:sp>
      <p:sp>
        <p:nvSpPr>
          <p:cNvPr id="7" name="TextBox 6">
            <a:extLst>
              <a:ext uri="{FF2B5EF4-FFF2-40B4-BE49-F238E27FC236}">
                <a16:creationId xmlns:a16="http://schemas.microsoft.com/office/drawing/2014/main" id="{2B195269-6F74-4352-B2EE-FB6D81A797D6}"/>
              </a:ext>
            </a:extLst>
          </p:cNvPr>
          <p:cNvSpPr txBox="1"/>
          <p:nvPr/>
        </p:nvSpPr>
        <p:spPr>
          <a:xfrm>
            <a:off x="7658877" y="2672982"/>
            <a:ext cx="4056110" cy="646331"/>
          </a:xfrm>
          <a:prstGeom prst="rect">
            <a:avLst/>
          </a:prstGeom>
          <a:noFill/>
        </p:spPr>
        <p:txBody>
          <a:bodyPr wrap="none" rtlCol="0">
            <a:spAutoFit/>
          </a:bodyPr>
          <a:lstStyle/>
          <a:p>
            <a:r>
              <a:rPr lang="en-US" sz="3600" dirty="0"/>
              <a:t>Worksite restrictions</a:t>
            </a:r>
          </a:p>
        </p:txBody>
      </p:sp>
      <p:sp>
        <p:nvSpPr>
          <p:cNvPr id="9" name="TextBox 8">
            <a:extLst>
              <a:ext uri="{FF2B5EF4-FFF2-40B4-BE49-F238E27FC236}">
                <a16:creationId xmlns:a16="http://schemas.microsoft.com/office/drawing/2014/main" id="{2C9DAA0B-F9AC-4E16-8855-F563906D6BA7}"/>
              </a:ext>
            </a:extLst>
          </p:cNvPr>
          <p:cNvSpPr txBox="1"/>
          <p:nvPr/>
        </p:nvSpPr>
        <p:spPr>
          <a:xfrm rot="20364896">
            <a:off x="951450" y="3992481"/>
            <a:ext cx="1541769" cy="707886"/>
          </a:xfrm>
          <a:prstGeom prst="rect">
            <a:avLst/>
          </a:prstGeom>
          <a:noFill/>
        </p:spPr>
        <p:txBody>
          <a:bodyPr wrap="none" rtlCol="0">
            <a:spAutoFit/>
          </a:bodyPr>
          <a:lstStyle/>
          <a:p>
            <a:r>
              <a:rPr lang="en-US" sz="4000" dirty="0"/>
              <a:t>Trades</a:t>
            </a:r>
          </a:p>
        </p:txBody>
      </p:sp>
    </p:spTree>
    <p:extLst>
      <p:ext uri="{BB962C8B-B14F-4D97-AF65-F5344CB8AC3E}">
        <p14:creationId xmlns:p14="http://schemas.microsoft.com/office/powerpoint/2010/main" val="395950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ACDCD302-8EC8-4227-8E67-4C5A80674C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1977" y="643467"/>
            <a:ext cx="6268045" cy="5571066"/>
          </a:xfrm>
          <a:prstGeom prst="rect">
            <a:avLst/>
          </a:prstGeom>
        </p:spPr>
      </p:pic>
      <p:sp>
        <p:nvSpPr>
          <p:cNvPr id="6" name="TextBox 5">
            <a:extLst>
              <a:ext uri="{FF2B5EF4-FFF2-40B4-BE49-F238E27FC236}">
                <a16:creationId xmlns:a16="http://schemas.microsoft.com/office/drawing/2014/main" id="{453074AF-4D69-9649-A2CF-23B8C8CF37D9}"/>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13E0351B-BC6B-4138-B323-E417F9462B31}"/>
              </a:ext>
            </a:extLst>
          </p:cNvPr>
          <p:cNvSpPr txBox="1"/>
          <p:nvPr/>
        </p:nvSpPr>
        <p:spPr>
          <a:xfrm rot="20170915">
            <a:off x="8712497" y="1335059"/>
            <a:ext cx="1699013" cy="646331"/>
          </a:xfrm>
          <a:prstGeom prst="rect">
            <a:avLst/>
          </a:prstGeom>
          <a:noFill/>
        </p:spPr>
        <p:txBody>
          <a:bodyPr wrap="square" rtlCol="0">
            <a:spAutoFit/>
          </a:bodyPr>
          <a:lstStyle/>
          <a:p>
            <a:r>
              <a:rPr lang="en-US" sz="3600" dirty="0"/>
              <a:t>permit</a:t>
            </a:r>
          </a:p>
        </p:txBody>
      </p:sp>
      <p:sp>
        <p:nvSpPr>
          <p:cNvPr id="4" name="TextBox 3">
            <a:extLst>
              <a:ext uri="{FF2B5EF4-FFF2-40B4-BE49-F238E27FC236}">
                <a16:creationId xmlns:a16="http://schemas.microsoft.com/office/drawing/2014/main" id="{0013D5D7-7156-4EBD-80F8-F61BBF3F640A}"/>
              </a:ext>
            </a:extLst>
          </p:cNvPr>
          <p:cNvSpPr txBox="1"/>
          <p:nvPr/>
        </p:nvSpPr>
        <p:spPr>
          <a:xfrm>
            <a:off x="1273629" y="1071532"/>
            <a:ext cx="1901483" cy="707886"/>
          </a:xfrm>
          <a:prstGeom prst="rect">
            <a:avLst/>
          </a:prstGeom>
          <a:noFill/>
        </p:spPr>
        <p:txBody>
          <a:bodyPr wrap="none" rtlCol="0">
            <a:spAutoFit/>
          </a:bodyPr>
          <a:lstStyle/>
          <a:p>
            <a:r>
              <a:rPr lang="en-US" sz="4000" dirty="0"/>
              <a:t>Bonding</a:t>
            </a:r>
          </a:p>
        </p:txBody>
      </p:sp>
      <p:sp>
        <p:nvSpPr>
          <p:cNvPr id="5" name="TextBox 4">
            <a:extLst>
              <a:ext uri="{FF2B5EF4-FFF2-40B4-BE49-F238E27FC236}">
                <a16:creationId xmlns:a16="http://schemas.microsoft.com/office/drawing/2014/main" id="{117F7AD5-08F3-4250-AE5B-6955209CD155}"/>
              </a:ext>
            </a:extLst>
          </p:cNvPr>
          <p:cNvSpPr txBox="1"/>
          <p:nvPr/>
        </p:nvSpPr>
        <p:spPr>
          <a:xfrm rot="1708584">
            <a:off x="8654342" y="5127171"/>
            <a:ext cx="2208361" cy="707886"/>
          </a:xfrm>
          <a:prstGeom prst="rect">
            <a:avLst/>
          </a:prstGeom>
          <a:noFill/>
        </p:spPr>
        <p:txBody>
          <a:bodyPr wrap="none" rtlCol="0">
            <a:spAutoFit/>
          </a:bodyPr>
          <a:lstStyle/>
          <a:p>
            <a:r>
              <a:rPr lang="en-US" sz="4000" dirty="0"/>
              <a:t>Insurance</a:t>
            </a:r>
          </a:p>
        </p:txBody>
      </p:sp>
      <p:sp>
        <p:nvSpPr>
          <p:cNvPr id="7" name="TextBox 6">
            <a:extLst>
              <a:ext uri="{FF2B5EF4-FFF2-40B4-BE49-F238E27FC236}">
                <a16:creationId xmlns:a16="http://schemas.microsoft.com/office/drawing/2014/main" id="{2B195269-6F74-4352-B2EE-FB6D81A797D6}"/>
              </a:ext>
            </a:extLst>
          </p:cNvPr>
          <p:cNvSpPr txBox="1"/>
          <p:nvPr/>
        </p:nvSpPr>
        <p:spPr>
          <a:xfrm>
            <a:off x="7658877" y="2672982"/>
            <a:ext cx="4056110" cy="646331"/>
          </a:xfrm>
          <a:prstGeom prst="rect">
            <a:avLst/>
          </a:prstGeom>
          <a:noFill/>
        </p:spPr>
        <p:txBody>
          <a:bodyPr wrap="none" rtlCol="0">
            <a:spAutoFit/>
          </a:bodyPr>
          <a:lstStyle/>
          <a:p>
            <a:r>
              <a:rPr lang="en-US" sz="3600" dirty="0"/>
              <a:t>Worksite restrictions</a:t>
            </a:r>
          </a:p>
        </p:txBody>
      </p:sp>
      <p:sp>
        <p:nvSpPr>
          <p:cNvPr id="9" name="TextBox 8">
            <a:extLst>
              <a:ext uri="{FF2B5EF4-FFF2-40B4-BE49-F238E27FC236}">
                <a16:creationId xmlns:a16="http://schemas.microsoft.com/office/drawing/2014/main" id="{2C9DAA0B-F9AC-4E16-8855-F563906D6BA7}"/>
              </a:ext>
            </a:extLst>
          </p:cNvPr>
          <p:cNvSpPr txBox="1"/>
          <p:nvPr/>
        </p:nvSpPr>
        <p:spPr>
          <a:xfrm rot="20364896">
            <a:off x="951450" y="3992481"/>
            <a:ext cx="1541769" cy="707886"/>
          </a:xfrm>
          <a:prstGeom prst="rect">
            <a:avLst/>
          </a:prstGeom>
          <a:noFill/>
        </p:spPr>
        <p:txBody>
          <a:bodyPr wrap="none" rtlCol="0">
            <a:spAutoFit/>
          </a:bodyPr>
          <a:lstStyle/>
          <a:p>
            <a:r>
              <a:rPr lang="en-US" sz="4000" dirty="0"/>
              <a:t>Trades</a:t>
            </a:r>
          </a:p>
        </p:txBody>
      </p:sp>
      <p:sp>
        <p:nvSpPr>
          <p:cNvPr id="8" name="TextBox 7">
            <a:extLst>
              <a:ext uri="{FF2B5EF4-FFF2-40B4-BE49-F238E27FC236}">
                <a16:creationId xmlns:a16="http://schemas.microsoft.com/office/drawing/2014/main" id="{375E2179-7CC4-48ED-BB49-FA6E775A6D75}"/>
              </a:ext>
            </a:extLst>
          </p:cNvPr>
          <p:cNvSpPr txBox="1"/>
          <p:nvPr/>
        </p:nvSpPr>
        <p:spPr>
          <a:xfrm>
            <a:off x="1273629" y="2672982"/>
            <a:ext cx="1765483" cy="523220"/>
          </a:xfrm>
          <a:prstGeom prst="rect">
            <a:avLst/>
          </a:prstGeom>
          <a:noFill/>
        </p:spPr>
        <p:txBody>
          <a:bodyPr wrap="none" rtlCol="0">
            <a:spAutoFit/>
          </a:bodyPr>
          <a:lstStyle/>
          <a:p>
            <a:r>
              <a:rPr lang="en-US" sz="2800" dirty="0"/>
              <a:t>manpower</a:t>
            </a:r>
          </a:p>
        </p:txBody>
      </p:sp>
    </p:spTree>
    <p:extLst>
      <p:ext uri="{BB962C8B-B14F-4D97-AF65-F5344CB8AC3E}">
        <p14:creationId xmlns:p14="http://schemas.microsoft.com/office/powerpoint/2010/main" val="252132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ACDCD302-8EC8-4227-8E67-4C5A80674C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1977" y="643467"/>
            <a:ext cx="6268045" cy="5571066"/>
          </a:xfrm>
          <a:prstGeom prst="rect">
            <a:avLst/>
          </a:prstGeom>
        </p:spPr>
      </p:pic>
      <p:sp>
        <p:nvSpPr>
          <p:cNvPr id="6" name="TextBox 5">
            <a:extLst>
              <a:ext uri="{FF2B5EF4-FFF2-40B4-BE49-F238E27FC236}">
                <a16:creationId xmlns:a16="http://schemas.microsoft.com/office/drawing/2014/main" id="{453074AF-4D69-9649-A2CF-23B8C8CF37D9}"/>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13E0351B-BC6B-4138-B323-E417F9462B31}"/>
              </a:ext>
            </a:extLst>
          </p:cNvPr>
          <p:cNvSpPr txBox="1"/>
          <p:nvPr/>
        </p:nvSpPr>
        <p:spPr>
          <a:xfrm rot="20170915">
            <a:off x="8712497" y="1335059"/>
            <a:ext cx="1699013" cy="646331"/>
          </a:xfrm>
          <a:prstGeom prst="rect">
            <a:avLst/>
          </a:prstGeom>
          <a:noFill/>
        </p:spPr>
        <p:txBody>
          <a:bodyPr wrap="square" rtlCol="0">
            <a:spAutoFit/>
          </a:bodyPr>
          <a:lstStyle/>
          <a:p>
            <a:r>
              <a:rPr lang="en-US" sz="3600" dirty="0"/>
              <a:t>permit</a:t>
            </a:r>
          </a:p>
        </p:txBody>
      </p:sp>
      <p:sp>
        <p:nvSpPr>
          <p:cNvPr id="4" name="TextBox 3">
            <a:extLst>
              <a:ext uri="{FF2B5EF4-FFF2-40B4-BE49-F238E27FC236}">
                <a16:creationId xmlns:a16="http://schemas.microsoft.com/office/drawing/2014/main" id="{0013D5D7-7156-4EBD-80F8-F61BBF3F640A}"/>
              </a:ext>
            </a:extLst>
          </p:cNvPr>
          <p:cNvSpPr txBox="1"/>
          <p:nvPr/>
        </p:nvSpPr>
        <p:spPr>
          <a:xfrm>
            <a:off x="1273629" y="1071532"/>
            <a:ext cx="1901483" cy="707886"/>
          </a:xfrm>
          <a:prstGeom prst="rect">
            <a:avLst/>
          </a:prstGeom>
          <a:noFill/>
        </p:spPr>
        <p:txBody>
          <a:bodyPr wrap="none" rtlCol="0">
            <a:spAutoFit/>
          </a:bodyPr>
          <a:lstStyle/>
          <a:p>
            <a:r>
              <a:rPr lang="en-US" sz="4000" dirty="0"/>
              <a:t>Bonding</a:t>
            </a:r>
          </a:p>
        </p:txBody>
      </p:sp>
      <p:sp>
        <p:nvSpPr>
          <p:cNvPr id="5" name="TextBox 4">
            <a:extLst>
              <a:ext uri="{FF2B5EF4-FFF2-40B4-BE49-F238E27FC236}">
                <a16:creationId xmlns:a16="http://schemas.microsoft.com/office/drawing/2014/main" id="{117F7AD5-08F3-4250-AE5B-6955209CD155}"/>
              </a:ext>
            </a:extLst>
          </p:cNvPr>
          <p:cNvSpPr txBox="1"/>
          <p:nvPr/>
        </p:nvSpPr>
        <p:spPr>
          <a:xfrm rot="1708584">
            <a:off x="8654342" y="5127171"/>
            <a:ext cx="2208361" cy="707886"/>
          </a:xfrm>
          <a:prstGeom prst="rect">
            <a:avLst/>
          </a:prstGeom>
          <a:noFill/>
        </p:spPr>
        <p:txBody>
          <a:bodyPr wrap="none" rtlCol="0">
            <a:spAutoFit/>
          </a:bodyPr>
          <a:lstStyle/>
          <a:p>
            <a:r>
              <a:rPr lang="en-US" sz="4000" dirty="0"/>
              <a:t>Insurance</a:t>
            </a:r>
          </a:p>
        </p:txBody>
      </p:sp>
      <p:sp>
        <p:nvSpPr>
          <p:cNvPr id="7" name="TextBox 6">
            <a:extLst>
              <a:ext uri="{FF2B5EF4-FFF2-40B4-BE49-F238E27FC236}">
                <a16:creationId xmlns:a16="http://schemas.microsoft.com/office/drawing/2014/main" id="{2B195269-6F74-4352-B2EE-FB6D81A797D6}"/>
              </a:ext>
            </a:extLst>
          </p:cNvPr>
          <p:cNvSpPr txBox="1"/>
          <p:nvPr/>
        </p:nvSpPr>
        <p:spPr>
          <a:xfrm>
            <a:off x="7658877" y="2672982"/>
            <a:ext cx="4056110" cy="646331"/>
          </a:xfrm>
          <a:prstGeom prst="rect">
            <a:avLst/>
          </a:prstGeom>
          <a:noFill/>
        </p:spPr>
        <p:txBody>
          <a:bodyPr wrap="none" rtlCol="0">
            <a:spAutoFit/>
          </a:bodyPr>
          <a:lstStyle/>
          <a:p>
            <a:r>
              <a:rPr lang="en-US" sz="3600" dirty="0"/>
              <a:t>Worksite restrictions</a:t>
            </a:r>
          </a:p>
        </p:txBody>
      </p:sp>
      <p:sp>
        <p:nvSpPr>
          <p:cNvPr id="9" name="TextBox 8">
            <a:extLst>
              <a:ext uri="{FF2B5EF4-FFF2-40B4-BE49-F238E27FC236}">
                <a16:creationId xmlns:a16="http://schemas.microsoft.com/office/drawing/2014/main" id="{2C9DAA0B-F9AC-4E16-8855-F563906D6BA7}"/>
              </a:ext>
            </a:extLst>
          </p:cNvPr>
          <p:cNvSpPr txBox="1"/>
          <p:nvPr/>
        </p:nvSpPr>
        <p:spPr>
          <a:xfrm rot="20364896">
            <a:off x="951450" y="3992481"/>
            <a:ext cx="1541769" cy="707886"/>
          </a:xfrm>
          <a:prstGeom prst="rect">
            <a:avLst/>
          </a:prstGeom>
          <a:noFill/>
        </p:spPr>
        <p:txBody>
          <a:bodyPr wrap="none" rtlCol="0">
            <a:spAutoFit/>
          </a:bodyPr>
          <a:lstStyle/>
          <a:p>
            <a:r>
              <a:rPr lang="en-US" sz="4000" dirty="0"/>
              <a:t>Trades</a:t>
            </a:r>
          </a:p>
        </p:txBody>
      </p:sp>
      <p:sp>
        <p:nvSpPr>
          <p:cNvPr id="8" name="TextBox 7">
            <a:extLst>
              <a:ext uri="{FF2B5EF4-FFF2-40B4-BE49-F238E27FC236}">
                <a16:creationId xmlns:a16="http://schemas.microsoft.com/office/drawing/2014/main" id="{375E2179-7CC4-48ED-BB49-FA6E775A6D75}"/>
              </a:ext>
            </a:extLst>
          </p:cNvPr>
          <p:cNvSpPr txBox="1"/>
          <p:nvPr/>
        </p:nvSpPr>
        <p:spPr>
          <a:xfrm>
            <a:off x="1273629" y="2672982"/>
            <a:ext cx="2216248" cy="646331"/>
          </a:xfrm>
          <a:prstGeom prst="rect">
            <a:avLst/>
          </a:prstGeom>
          <a:noFill/>
        </p:spPr>
        <p:txBody>
          <a:bodyPr wrap="none" rtlCol="0">
            <a:spAutoFit/>
          </a:bodyPr>
          <a:lstStyle/>
          <a:p>
            <a:r>
              <a:rPr lang="en-US" sz="3600" dirty="0"/>
              <a:t>manpower</a:t>
            </a:r>
          </a:p>
        </p:txBody>
      </p:sp>
      <p:sp>
        <p:nvSpPr>
          <p:cNvPr id="10" name="TextBox 9">
            <a:extLst>
              <a:ext uri="{FF2B5EF4-FFF2-40B4-BE49-F238E27FC236}">
                <a16:creationId xmlns:a16="http://schemas.microsoft.com/office/drawing/2014/main" id="{15C4A116-1027-4218-9519-E4DDA19AEEA1}"/>
              </a:ext>
            </a:extLst>
          </p:cNvPr>
          <p:cNvSpPr txBox="1"/>
          <p:nvPr/>
        </p:nvSpPr>
        <p:spPr>
          <a:xfrm>
            <a:off x="3991672" y="5620288"/>
            <a:ext cx="4087594" cy="646331"/>
          </a:xfrm>
          <a:prstGeom prst="rect">
            <a:avLst/>
          </a:prstGeom>
          <a:noFill/>
        </p:spPr>
        <p:txBody>
          <a:bodyPr wrap="none" rtlCol="0">
            <a:spAutoFit/>
          </a:bodyPr>
          <a:lstStyle/>
          <a:p>
            <a:r>
              <a:rPr lang="en-US" sz="3600" dirty="0"/>
              <a:t>Specialized materials</a:t>
            </a:r>
          </a:p>
        </p:txBody>
      </p:sp>
    </p:spTree>
    <p:extLst>
      <p:ext uri="{BB962C8B-B14F-4D97-AF65-F5344CB8AC3E}">
        <p14:creationId xmlns:p14="http://schemas.microsoft.com/office/powerpoint/2010/main" val="338277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1630</Words>
  <Application>Microsoft Office PowerPoint</Application>
  <PresentationFormat>Widescreen</PresentationFormat>
  <Paragraphs>273</Paragraphs>
  <Slides>38</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OMG – Hacks for a Smooth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Completion Date</vt:lpstr>
      <vt:lpstr>Completion date is when the new officers take over</vt:lpstr>
      <vt:lpstr>Analysis </vt:lpstr>
      <vt:lpstr>Need to do</vt:lpstr>
      <vt:lpstr>Need to do</vt:lpstr>
      <vt:lpstr>Need to do</vt:lpstr>
      <vt:lpstr>Need to do</vt:lpstr>
      <vt:lpstr>Need to do</vt:lpstr>
      <vt:lpstr>Need to do</vt:lpstr>
      <vt:lpstr>Need to do</vt:lpstr>
      <vt:lpstr>Need to do</vt:lpstr>
      <vt:lpstr>Need to do</vt:lpstr>
      <vt:lpstr>Maximize efficiency </vt:lpstr>
      <vt:lpstr>Want to do</vt:lpstr>
      <vt:lpstr>Want to do</vt:lpstr>
      <vt:lpstr>Will do</vt:lpstr>
      <vt:lpstr>Communication </vt:lpstr>
      <vt:lpstr>Board meetings </vt:lpstr>
      <vt:lpstr>Adjust </vt:lpstr>
      <vt:lpstr>Be a good Steward</vt:lpstr>
      <vt:lpstr>OMG – Hacks for a Smooth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OMG – Hacks for a Smooth Year</dc:title>
  <dc:creator>Dorothy Gardner</dc:creator>
  <cp:lastModifiedBy>Sarah Day</cp:lastModifiedBy>
  <cp:revision>2</cp:revision>
  <dcterms:created xsi:type="dcterms:W3CDTF">2019-03-01T21:41:16Z</dcterms:created>
  <dcterms:modified xsi:type="dcterms:W3CDTF">2019-03-02T22:48:42Z</dcterms:modified>
</cp:coreProperties>
</file>