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4"/>
  </p:sldMasterIdLst>
  <p:notesMasterIdLst>
    <p:notesMasterId r:id="rId28"/>
  </p:notesMasterIdLst>
  <p:sldIdLst>
    <p:sldId id="277" r:id="rId5"/>
    <p:sldId id="305" r:id="rId6"/>
    <p:sldId id="278" r:id="rId7"/>
    <p:sldId id="306" r:id="rId8"/>
    <p:sldId id="280" r:id="rId9"/>
    <p:sldId id="263" r:id="rId10"/>
    <p:sldId id="307" r:id="rId11"/>
    <p:sldId id="332" r:id="rId12"/>
    <p:sldId id="270" r:id="rId13"/>
    <p:sldId id="316" r:id="rId14"/>
    <p:sldId id="333" r:id="rId15"/>
    <p:sldId id="309" r:id="rId16"/>
    <p:sldId id="326" r:id="rId17"/>
    <p:sldId id="334" r:id="rId18"/>
    <p:sldId id="322" r:id="rId19"/>
    <p:sldId id="328" r:id="rId20"/>
    <p:sldId id="335" r:id="rId21"/>
    <p:sldId id="314" r:id="rId22"/>
    <p:sldId id="330" r:id="rId23"/>
    <p:sldId id="336" r:id="rId24"/>
    <p:sldId id="310" r:id="rId25"/>
    <p:sldId id="317" r:id="rId26"/>
    <p:sldId id="337"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Introduction" id="{CB6BBEF7-9717-4733-A929-535518E6EBF6}">
          <p14:sldIdLst>
            <p14:sldId id="277"/>
            <p14:sldId id="305"/>
            <p14:sldId id="278"/>
            <p14:sldId id="306"/>
            <p14:sldId id="280"/>
            <p14:sldId id="263"/>
            <p14:sldId id="307"/>
            <p14:sldId id="332"/>
            <p14:sldId id="270"/>
            <p14:sldId id="316"/>
            <p14:sldId id="333"/>
            <p14:sldId id="309"/>
            <p14:sldId id="326"/>
            <p14:sldId id="334"/>
            <p14:sldId id="322"/>
            <p14:sldId id="328"/>
            <p14:sldId id="335"/>
            <p14:sldId id="314"/>
            <p14:sldId id="330"/>
            <p14:sldId id="336"/>
            <p14:sldId id="310"/>
            <p14:sldId id="317"/>
            <p14:sldId id="337"/>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1"/>
    </p:ext>
    <p:ext uri="{D31A062A-798A-4329-ABDD-BBA856620510}">
      <p14:defaultImageDpi xmlns:p14="http://schemas.microsoft.com/office/powerpoint/2010/main" val="96"/>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166" autoAdjust="0"/>
    <p:restoredTop sz="80463" autoAdjust="0"/>
  </p:normalViewPr>
  <p:slideViewPr>
    <p:cSldViewPr>
      <p:cViewPr varScale="1">
        <p:scale>
          <a:sx n="77" d="100"/>
          <a:sy n="77" d="100"/>
        </p:scale>
        <p:origin x="1072" y="72"/>
      </p:cViewPr>
      <p:guideLst>
        <p:guide orient="horz" pos="2160"/>
        <p:guide pos="2880"/>
      </p:guideLst>
    </p:cSldViewPr>
  </p:slideViewPr>
  <p:outlineViewPr>
    <p:cViewPr>
      <p:scale>
        <a:sx n="33" d="100"/>
        <a:sy n="33" d="100"/>
      </p:scale>
      <p:origin x="0" y="198"/>
    </p:cViewPr>
  </p:outlin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0F830A1-3891-4B82-A120-081866556DA0}" type="datetimeFigureOut">
              <a:rPr lang="en-US" smtClean="0"/>
              <a:pPr/>
              <a:t>2/25/2019</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8CC9574-A819-4FE4-99A7-1E27AD09ADC2}" type="slidenum">
              <a:rPr lang="en-US" smtClean="0"/>
              <a:pPr/>
              <a:t>‹#›</a:t>
            </a:fld>
            <a:endParaRPr lang="en-US" dirty="0"/>
          </a:p>
        </p:txBody>
      </p:sp>
    </p:spTree>
    <p:extLst>
      <p:ext uri="{BB962C8B-B14F-4D97-AF65-F5344CB8AC3E}">
        <p14:creationId xmlns:p14="http://schemas.microsoft.com/office/powerpoint/2010/main" val="32641735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presentation demonstrates the new capabilities of PowerPoint and it is best viewed in Slide Show. These slides are designed to give you great ideas for the presentations you’ll create in PowerPoint 2011!</a:t>
            </a:r>
          </a:p>
          <a:p>
            <a:endParaRPr lang="en-US" dirty="0"/>
          </a:p>
          <a:p>
            <a:r>
              <a:rPr lang="en-US" sz="1200" kern="1200" dirty="0">
                <a:solidFill>
                  <a:schemeClr val="tx1"/>
                </a:solidFill>
                <a:effectLst/>
                <a:latin typeface="+mn-lt"/>
                <a:ea typeface="+mn-ea"/>
                <a:cs typeface="+mn-cs"/>
              </a:rPr>
              <a:t>For more sample templates, click the File menu, and then click New From Template.  Under Templates, click Presentations.</a:t>
            </a:r>
            <a:endParaRPr lang="en-US" dirty="0"/>
          </a:p>
        </p:txBody>
      </p:sp>
      <p:sp>
        <p:nvSpPr>
          <p:cNvPr id="4" name="Slide Number Placeholder 3"/>
          <p:cNvSpPr>
            <a:spLocks noGrp="1"/>
          </p:cNvSpPr>
          <p:nvPr>
            <p:ph type="sldNum" sz="quarter" idx="10"/>
          </p:nvPr>
        </p:nvSpPr>
        <p:spPr/>
        <p:txBody>
          <a:bodyPr/>
          <a:lstStyle/>
          <a:p>
            <a:fld id="{58CC9574-A819-4FE4-99A7-1E27AD09ADC2}" type="slidenum">
              <a:rPr lang="en-US" smtClean="0"/>
              <a:pPr/>
              <a:t>1</a:t>
            </a:fld>
            <a:endParaRPr lang="en-US" dirty="0"/>
          </a:p>
        </p:txBody>
      </p:sp>
    </p:spTree>
    <p:extLst>
      <p:ext uri="{BB962C8B-B14F-4D97-AF65-F5344CB8AC3E}">
        <p14:creationId xmlns:p14="http://schemas.microsoft.com/office/powerpoint/2010/main" val="327293460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B891980-0BF3-461C-95D4-87E094E9751C}" type="slidenum">
              <a:rPr lang="en-US" smtClean="0">
                <a:solidFill>
                  <a:prstClr val="black"/>
                </a:solidFill>
              </a:rPr>
              <a:pPr/>
              <a:t>10</a:t>
            </a:fld>
            <a:endParaRPr lang="en-US" dirty="0">
              <a:solidFill>
                <a:prstClr val="black"/>
              </a:solidFill>
            </a:endParaRPr>
          </a:p>
        </p:txBody>
      </p:sp>
    </p:spTree>
    <p:extLst>
      <p:ext uri="{BB962C8B-B14F-4D97-AF65-F5344CB8AC3E}">
        <p14:creationId xmlns:p14="http://schemas.microsoft.com/office/powerpoint/2010/main" val="44675604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8CC9574-A819-4FE4-99A7-1E27AD09ADC2}" type="slidenum">
              <a:rPr lang="en-US" smtClean="0"/>
              <a:pPr/>
              <a:t>11</a:t>
            </a:fld>
            <a:endParaRPr lang="en-US" dirty="0"/>
          </a:p>
        </p:txBody>
      </p:sp>
    </p:spTree>
    <p:extLst>
      <p:ext uri="{BB962C8B-B14F-4D97-AF65-F5344CB8AC3E}">
        <p14:creationId xmlns:p14="http://schemas.microsoft.com/office/powerpoint/2010/main" val="280247227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8CC9574-A819-4FE4-99A7-1E27AD09ADC2}" type="slidenum">
              <a:rPr lang="en-US" smtClean="0"/>
              <a:pPr/>
              <a:t>12</a:t>
            </a:fld>
            <a:endParaRPr lang="en-US" dirty="0"/>
          </a:p>
        </p:txBody>
      </p:sp>
    </p:spTree>
    <p:extLst>
      <p:ext uri="{BB962C8B-B14F-4D97-AF65-F5344CB8AC3E}">
        <p14:creationId xmlns:p14="http://schemas.microsoft.com/office/powerpoint/2010/main" val="265167492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B891980-0BF3-461C-95D4-87E094E9751C}" type="slidenum">
              <a:rPr lang="en-US" smtClean="0">
                <a:solidFill>
                  <a:prstClr val="black"/>
                </a:solidFill>
              </a:rPr>
              <a:pPr/>
              <a:t>13</a:t>
            </a:fld>
            <a:endParaRPr lang="en-US" dirty="0">
              <a:solidFill>
                <a:prstClr val="black"/>
              </a:solidFill>
            </a:endParaRPr>
          </a:p>
        </p:txBody>
      </p:sp>
    </p:spTree>
    <p:extLst>
      <p:ext uri="{BB962C8B-B14F-4D97-AF65-F5344CB8AC3E}">
        <p14:creationId xmlns:p14="http://schemas.microsoft.com/office/powerpoint/2010/main" val="414914569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8CC9574-A819-4FE4-99A7-1E27AD09ADC2}" type="slidenum">
              <a:rPr lang="en-US" smtClean="0"/>
              <a:pPr/>
              <a:t>14</a:t>
            </a:fld>
            <a:endParaRPr lang="en-US" dirty="0"/>
          </a:p>
        </p:txBody>
      </p:sp>
    </p:spTree>
    <p:extLst>
      <p:ext uri="{BB962C8B-B14F-4D97-AF65-F5344CB8AC3E}">
        <p14:creationId xmlns:p14="http://schemas.microsoft.com/office/powerpoint/2010/main" val="280247227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B891980-0BF3-461C-95D4-87E094E9751C}" type="slidenum">
              <a:rPr lang="en-US" smtClean="0">
                <a:solidFill>
                  <a:prstClr val="black"/>
                </a:solidFill>
              </a:rPr>
              <a:pPr/>
              <a:t>15</a:t>
            </a:fld>
            <a:endParaRPr lang="en-US" dirty="0">
              <a:solidFill>
                <a:prstClr val="black"/>
              </a:solidFill>
            </a:endParaRPr>
          </a:p>
        </p:txBody>
      </p:sp>
    </p:spTree>
    <p:extLst>
      <p:ext uri="{BB962C8B-B14F-4D97-AF65-F5344CB8AC3E}">
        <p14:creationId xmlns:p14="http://schemas.microsoft.com/office/powerpoint/2010/main" val="15777230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B891980-0BF3-461C-95D4-87E094E9751C}" type="slidenum">
              <a:rPr lang="en-US" smtClean="0">
                <a:solidFill>
                  <a:prstClr val="black"/>
                </a:solidFill>
              </a:rPr>
              <a:pPr/>
              <a:t>16</a:t>
            </a:fld>
            <a:endParaRPr lang="en-US" dirty="0">
              <a:solidFill>
                <a:prstClr val="black"/>
              </a:solidFill>
            </a:endParaRPr>
          </a:p>
        </p:txBody>
      </p:sp>
    </p:spTree>
    <p:extLst>
      <p:ext uri="{BB962C8B-B14F-4D97-AF65-F5344CB8AC3E}">
        <p14:creationId xmlns:p14="http://schemas.microsoft.com/office/powerpoint/2010/main" val="199209461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8CC9574-A819-4FE4-99A7-1E27AD09ADC2}" type="slidenum">
              <a:rPr lang="en-US" smtClean="0"/>
              <a:pPr/>
              <a:t>17</a:t>
            </a:fld>
            <a:endParaRPr lang="en-US" dirty="0"/>
          </a:p>
        </p:txBody>
      </p:sp>
    </p:spTree>
    <p:extLst>
      <p:ext uri="{BB962C8B-B14F-4D97-AF65-F5344CB8AC3E}">
        <p14:creationId xmlns:p14="http://schemas.microsoft.com/office/powerpoint/2010/main" val="280247227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B891980-0BF3-461C-95D4-87E094E9751C}" type="slidenum">
              <a:rPr lang="en-US" smtClean="0">
                <a:solidFill>
                  <a:prstClr val="black"/>
                </a:solidFill>
              </a:rPr>
              <a:pPr/>
              <a:t>18</a:t>
            </a:fld>
            <a:endParaRPr lang="en-US" dirty="0">
              <a:solidFill>
                <a:prstClr val="black"/>
              </a:solidFill>
            </a:endParaRPr>
          </a:p>
        </p:txBody>
      </p:sp>
    </p:spTree>
    <p:extLst>
      <p:ext uri="{BB962C8B-B14F-4D97-AF65-F5344CB8AC3E}">
        <p14:creationId xmlns:p14="http://schemas.microsoft.com/office/powerpoint/2010/main" val="108488800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B891980-0BF3-461C-95D4-87E094E9751C}" type="slidenum">
              <a:rPr lang="en-US" smtClean="0">
                <a:solidFill>
                  <a:prstClr val="black"/>
                </a:solidFill>
              </a:rPr>
              <a:pPr/>
              <a:t>19</a:t>
            </a:fld>
            <a:endParaRPr lang="en-US" dirty="0">
              <a:solidFill>
                <a:prstClr val="black"/>
              </a:solidFill>
            </a:endParaRPr>
          </a:p>
        </p:txBody>
      </p:sp>
    </p:spTree>
    <p:extLst>
      <p:ext uri="{BB962C8B-B14F-4D97-AF65-F5344CB8AC3E}">
        <p14:creationId xmlns:p14="http://schemas.microsoft.com/office/powerpoint/2010/main" val="23739134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B891980-0BF3-461C-95D4-87E094E9751C}" type="slidenum">
              <a:rPr lang="en-US" smtClean="0">
                <a:solidFill>
                  <a:prstClr val="black"/>
                </a:solidFill>
              </a:rPr>
              <a:pPr/>
              <a:t>2</a:t>
            </a:fld>
            <a:endParaRPr lang="en-US" dirty="0">
              <a:solidFill>
                <a:prstClr val="black"/>
              </a:solidFill>
            </a:endParaRPr>
          </a:p>
        </p:txBody>
      </p:sp>
    </p:spTree>
    <p:extLst>
      <p:ext uri="{BB962C8B-B14F-4D97-AF65-F5344CB8AC3E}">
        <p14:creationId xmlns:p14="http://schemas.microsoft.com/office/powerpoint/2010/main" val="277395845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8CC9574-A819-4FE4-99A7-1E27AD09ADC2}" type="slidenum">
              <a:rPr lang="en-US" smtClean="0"/>
              <a:pPr/>
              <a:t>20</a:t>
            </a:fld>
            <a:endParaRPr lang="en-US" dirty="0"/>
          </a:p>
        </p:txBody>
      </p:sp>
    </p:spTree>
    <p:extLst>
      <p:ext uri="{BB962C8B-B14F-4D97-AF65-F5344CB8AC3E}">
        <p14:creationId xmlns:p14="http://schemas.microsoft.com/office/powerpoint/2010/main" val="280247227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8CC9574-A819-4FE4-99A7-1E27AD09ADC2}" type="slidenum">
              <a:rPr lang="en-US" smtClean="0"/>
              <a:pPr/>
              <a:t>21</a:t>
            </a:fld>
            <a:endParaRPr lang="en-US" dirty="0"/>
          </a:p>
        </p:txBody>
      </p:sp>
    </p:spTree>
    <p:extLst>
      <p:ext uri="{BB962C8B-B14F-4D97-AF65-F5344CB8AC3E}">
        <p14:creationId xmlns:p14="http://schemas.microsoft.com/office/powerpoint/2010/main" val="164484928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B891980-0BF3-461C-95D4-87E094E9751C}" type="slidenum">
              <a:rPr lang="en-US" smtClean="0">
                <a:solidFill>
                  <a:prstClr val="black"/>
                </a:solidFill>
              </a:rPr>
              <a:pPr/>
              <a:t>22</a:t>
            </a:fld>
            <a:endParaRPr lang="en-US" dirty="0">
              <a:solidFill>
                <a:prstClr val="black"/>
              </a:solidFill>
            </a:endParaRPr>
          </a:p>
        </p:txBody>
      </p:sp>
    </p:spTree>
    <p:extLst>
      <p:ext uri="{BB962C8B-B14F-4D97-AF65-F5344CB8AC3E}">
        <p14:creationId xmlns:p14="http://schemas.microsoft.com/office/powerpoint/2010/main" val="249295133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8CC9574-A819-4FE4-99A7-1E27AD09ADC2}" type="slidenum">
              <a:rPr lang="en-US" smtClean="0"/>
              <a:pPr/>
              <a:t>23</a:t>
            </a:fld>
            <a:endParaRPr lang="en-US" dirty="0"/>
          </a:p>
        </p:txBody>
      </p:sp>
    </p:spTree>
    <p:extLst>
      <p:ext uri="{BB962C8B-B14F-4D97-AF65-F5344CB8AC3E}">
        <p14:creationId xmlns:p14="http://schemas.microsoft.com/office/powerpoint/2010/main" val="28024722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8CC9574-A819-4FE4-99A7-1E27AD09ADC2}" type="slidenum">
              <a:rPr lang="en-US" smtClean="0"/>
              <a:pPr/>
              <a:t>3</a:t>
            </a:fld>
            <a:endParaRPr lang="en-US" dirty="0"/>
          </a:p>
        </p:txBody>
      </p:sp>
    </p:spTree>
    <p:extLst>
      <p:ext uri="{BB962C8B-B14F-4D97-AF65-F5344CB8AC3E}">
        <p14:creationId xmlns:p14="http://schemas.microsoft.com/office/powerpoint/2010/main" val="133044403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B891980-0BF3-461C-95D4-87E094E9751C}" type="slidenum">
              <a:rPr lang="en-US" smtClean="0">
                <a:solidFill>
                  <a:prstClr val="black"/>
                </a:solidFill>
              </a:rPr>
              <a:pPr/>
              <a:t>4</a:t>
            </a:fld>
            <a:endParaRPr lang="en-US" dirty="0">
              <a:solidFill>
                <a:prstClr val="black"/>
              </a:solidFill>
            </a:endParaRPr>
          </a:p>
        </p:txBody>
      </p:sp>
    </p:spTree>
    <p:extLst>
      <p:ext uri="{BB962C8B-B14F-4D97-AF65-F5344CB8AC3E}">
        <p14:creationId xmlns:p14="http://schemas.microsoft.com/office/powerpoint/2010/main" val="397334966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8CC9574-A819-4FE4-99A7-1E27AD09ADC2}" type="slidenum">
              <a:rPr lang="en-US" smtClean="0"/>
              <a:pPr/>
              <a:t>5</a:t>
            </a:fld>
            <a:endParaRPr lang="en-US" dirty="0"/>
          </a:p>
        </p:txBody>
      </p:sp>
    </p:spTree>
    <p:extLst>
      <p:ext uri="{BB962C8B-B14F-4D97-AF65-F5344CB8AC3E}">
        <p14:creationId xmlns:p14="http://schemas.microsoft.com/office/powerpoint/2010/main" val="280247227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B891980-0BF3-461C-95D4-87E094E9751C}" type="slidenum">
              <a:rPr lang="en-US" smtClean="0">
                <a:solidFill>
                  <a:prstClr val="black"/>
                </a:solidFill>
              </a:rPr>
              <a:pPr/>
              <a:t>6</a:t>
            </a:fld>
            <a:endParaRPr lang="en-US" dirty="0">
              <a:solidFill>
                <a:prstClr val="black"/>
              </a:solidFill>
            </a:endParaRPr>
          </a:p>
        </p:txBody>
      </p:sp>
    </p:spTree>
    <p:extLst>
      <p:ext uri="{BB962C8B-B14F-4D97-AF65-F5344CB8AC3E}">
        <p14:creationId xmlns:p14="http://schemas.microsoft.com/office/powerpoint/2010/main" val="272920669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B891980-0BF3-461C-95D4-87E094E9751C}" type="slidenum">
              <a:rPr lang="en-US" smtClean="0">
                <a:solidFill>
                  <a:prstClr val="black"/>
                </a:solidFill>
              </a:rPr>
              <a:pPr/>
              <a:t>7</a:t>
            </a:fld>
            <a:endParaRPr lang="en-US" dirty="0">
              <a:solidFill>
                <a:prstClr val="black"/>
              </a:solidFill>
            </a:endParaRPr>
          </a:p>
        </p:txBody>
      </p:sp>
    </p:spTree>
    <p:extLst>
      <p:ext uri="{BB962C8B-B14F-4D97-AF65-F5344CB8AC3E}">
        <p14:creationId xmlns:p14="http://schemas.microsoft.com/office/powerpoint/2010/main" val="177958812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8CC9574-A819-4FE4-99A7-1E27AD09ADC2}" type="slidenum">
              <a:rPr lang="en-US" smtClean="0"/>
              <a:pPr/>
              <a:t>8</a:t>
            </a:fld>
            <a:endParaRPr lang="en-US" dirty="0"/>
          </a:p>
        </p:txBody>
      </p:sp>
    </p:spTree>
    <p:extLst>
      <p:ext uri="{BB962C8B-B14F-4D97-AF65-F5344CB8AC3E}">
        <p14:creationId xmlns:p14="http://schemas.microsoft.com/office/powerpoint/2010/main" val="280247227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B891980-0BF3-461C-95D4-87E094E9751C}" type="slidenum">
              <a:rPr lang="en-US" smtClean="0">
                <a:solidFill>
                  <a:prstClr val="black"/>
                </a:solidFill>
              </a:rPr>
              <a:pPr/>
              <a:t>9</a:t>
            </a:fld>
            <a:endParaRPr lang="en-US" dirty="0">
              <a:solidFill>
                <a:prstClr val="black"/>
              </a:solidFill>
            </a:endParaRPr>
          </a:p>
        </p:txBody>
      </p:sp>
    </p:spTree>
    <p:extLst>
      <p:ext uri="{BB962C8B-B14F-4D97-AF65-F5344CB8AC3E}">
        <p14:creationId xmlns:p14="http://schemas.microsoft.com/office/powerpoint/2010/main" val="377409174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1.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jpeg"/></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8.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cstate="print"/>
          <a:stretch>
            <a:fillRect/>
          </a:stretch>
        </p:blipFill>
        <p:spPr>
          <a:xfrm>
            <a:off x="20548" y="20547"/>
            <a:ext cx="3498527" cy="2825393"/>
          </a:xfrm>
          <a:prstGeom prst="rect">
            <a:avLst/>
          </a:prstGeom>
        </p:spPr>
      </p:pic>
      <p:pic>
        <p:nvPicPr>
          <p:cNvPr id="8" name="Picture 7"/>
          <p:cNvPicPr>
            <a:picLocks noChangeAspect="1"/>
          </p:cNvPicPr>
          <p:nvPr userDrawn="1"/>
        </p:nvPicPr>
        <p:blipFill>
          <a:blip r:embed="rId3" cstate="print"/>
          <a:stretch>
            <a:fillRect/>
          </a:stretch>
        </p:blipFill>
        <p:spPr>
          <a:xfrm>
            <a:off x="3503486" y="20548"/>
            <a:ext cx="5624418" cy="2825496"/>
          </a:xfrm>
          <a:prstGeom prst="rect">
            <a:avLst/>
          </a:prstGeom>
        </p:spPr>
      </p:pic>
      <p:pic>
        <p:nvPicPr>
          <p:cNvPr id="9" name="Picture 8"/>
          <p:cNvPicPr>
            <a:picLocks noChangeAspect="1"/>
          </p:cNvPicPr>
          <p:nvPr userDrawn="1"/>
        </p:nvPicPr>
        <p:blipFill>
          <a:blip r:embed="rId4" cstate="print"/>
          <a:stretch>
            <a:fillRect/>
          </a:stretch>
        </p:blipFill>
        <p:spPr>
          <a:xfrm>
            <a:off x="20923" y="2818500"/>
            <a:ext cx="7668994" cy="2296266"/>
          </a:xfrm>
          <a:prstGeom prst="rect">
            <a:avLst/>
          </a:prstGeom>
        </p:spPr>
      </p:pic>
      <p:pic>
        <p:nvPicPr>
          <p:cNvPr id="10" name="Picture 9"/>
          <p:cNvPicPr>
            <a:picLocks noChangeAspect="1"/>
          </p:cNvPicPr>
          <p:nvPr userDrawn="1"/>
        </p:nvPicPr>
        <p:blipFill>
          <a:blip r:embed="rId5" cstate="print"/>
          <a:stretch>
            <a:fillRect/>
          </a:stretch>
        </p:blipFill>
        <p:spPr>
          <a:xfrm>
            <a:off x="7662119" y="2819400"/>
            <a:ext cx="1461333" cy="2293850"/>
          </a:xfrm>
          <a:prstGeom prst="rect">
            <a:avLst/>
          </a:prstGeom>
        </p:spPr>
      </p:pic>
      <p:pic>
        <p:nvPicPr>
          <p:cNvPr id="11" name="Picture 10"/>
          <p:cNvPicPr>
            <a:picLocks/>
          </p:cNvPicPr>
          <p:nvPr userDrawn="1"/>
        </p:nvPicPr>
        <p:blipFill>
          <a:blip r:embed="rId6" cstate="print"/>
          <a:stretch>
            <a:fillRect/>
          </a:stretch>
        </p:blipFill>
        <p:spPr>
          <a:xfrm>
            <a:off x="20548" y="5089818"/>
            <a:ext cx="9098280" cy="1737360"/>
          </a:xfrm>
          <a:prstGeom prst="rect">
            <a:avLst/>
          </a:prstGeom>
        </p:spPr>
      </p:pic>
      <p:sp>
        <p:nvSpPr>
          <p:cNvPr id="14" name="Rectangle 13"/>
          <p:cNvSpPr/>
          <p:nvPr userDrawn="1"/>
        </p:nvSpPr>
        <p:spPr>
          <a:xfrm>
            <a:off x="8755230" y="2469776"/>
            <a:ext cx="304800" cy="152400"/>
          </a:xfrm>
          <a:prstGeom prst="rect">
            <a:avLst/>
          </a:prstGeom>
          <a:solidFill>
            <a:srgbClr val="F2741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47F28"/>
              </a:solidFill>
            </a:endParaRPr>
          </a:p>
        </p:txBody>
      </p:sp>
      <p:sp>
        <p:nvSpPr>
          <p:cNvPr id="4" name="Date Placeholder 3"/>
          <p:cNvSpPr>
            <a:spLocks noGrp="1"/>
          </p:cNvSpPr>
          <p:nvPr>
            <p:ph type="dt" sz="half" idx="10"/>
          </p:nvPr>
        </p:nvSpPr>
        <p:spPr/>
        <p:txBody>
          <a:bodyPr/>
          <a:lstStyle>
            <a:lvl1pPr>
              <a:defRPr>
                <a:solidFill>
                  <a:schemeClr val="bg1"/>
                </a:solidFill>
              </a:defRPr>
            </a:lvl1pPr>
          </a:lstStyle>
          <a:p>
            <a:fld id="{A258050E-B668-4FA7-85AD-C750C80A6E9B}" type="datetimeFigureOut">
              <a:rPr lang="en-US" smtClean="0"/>
              <a:pPr/>
              <a:t>2/25/2019</a:t>
            </a:fld>
            <a:endParaRPr lang="en-US" dirty="0"/>
          </a:p>
        </p:txBody>
      </p:sp>
      <p:sp>
        <p:nvSpPr>
          <p:cNvPr id="5" name="Footer Placeholder 4"/>
          <p:cNvSpPr>
            <a:spLocks noGrp="1"/>
          </p:cNvSpPr>
          <p:nvPr>
            <p:ph type="ftr" sz="quarter" idx="11"/>
          </p:nvPr>
        </p:nvSpPr>
        <p:spPr/>
        <p:txBody>
          <a:bodyPr/>
          <a:lstStyle>
            <a:lvl1pPr>
              <a:defRPr>
                <a:solidFill>
                  <a:schemeClr val="bg1"/>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bg1"/>
                </a:solidFill>
              </a:defRPr>
            </a:lvl1pPr>
          </a:lstStyle>
          <a:p>
            <a:fld id="{240D5ECE-8B49-45CD-BE81-EF81920D1969}" type="slidenum">
              <a:rPr lang="en-US" smtClean="0"/>
              <a:pPr/>
              <a:t>‹#›</a:t>
            </a:fld>
            <a:endParaRPr lang="en-US" dirty="0"/>
          </a:p>
        </p:txBody>
      </p:sp>
      <p:sp>
        <p:nvSpPr>
          <p:cNvPr id="15" name="Text Placeholder 15"/>
          <p:cNvSpPr>
            <a:spLocks noGrp="1"/>
          </p:cNvSpPr>
          <p:nvPr>
            <p:ph type="body" sz="quarter" idx="14" hasCustomPrompt="1"/>
          </p:nvPr>
        </p:nvSpPr>
        <p:spPr>
          <a:xfrm>
            <a:off x="3581400" y="1295400"/>
            <a:ext cx="5105400" cy="1416269"/>
          </a:xfrm>
        </p:spPr>
        <p:txBody>
          <a:bodyPr anchor="b">
            <a:normAutofit/>
          </a:bodyPr>
          <a:lstStyle>
            <a:lvl1pPr algn="r">
              <a:buNone/>
              <a:defRPr lang="en-US" sz="2200" kern="1200" dirty="0" smtClean="0">
                <a:solidFill>
                  <a:schemeClr val="tx1">
                    <a:lumMod val="75000"/>
                    <a:lumOff val="25000"/>
                  </a:schemeClr>
                </a:solidFill>
                <a:latin typeface="Calibri" pitchFamily="34" charset="0"/>
                <a:ea typeface="+mn-ea"/>
                <a:cs typeface="+mn-cs"/>
              </a:defRPr>
            </a:lvl1pPr>
          </a:lstStyle>
          <a:p>
            <a:pPr lvl="0"/>
            <a:r>
              <a:rPr lang="en-US" dirty="0"/>
              <a:t>Click to edit Master subtitle style</a:t>
            </a:r>
          </a:p>
        </p:txBody>
      </p:sp>
      <p:sp>
        <p:nvSpPr>
          <p:cNvPr id="2" name="Title 1"/>
          <p:cNvSpPr>
            <a:spLocks noGrp="1"/>
          </p:cNvSpPr>
          <p:nvPr>
            <p:ph type="title"/>
          </p:nvPr>
        </p:nvSpPr>
        <p:spPr>
          <a:xfrm>
            <a:off x="106344" y="4114800"/>
            <a:ext cx="7315200" cy="914400"/>
          </a:xfrm>
        </p:spPr>
        <p:txBody>
          <a:bodyPr anchor="b" anchorCtr="0">
            <a:normAutofit/>
          </a:bodyPr>
          <a:lstStyle>
            <a:lvl1pPr marL="0" indent="0">
              <a:defRPr lang="en-US" sz="3600" b="1" kern="1200" baseline="0">
                <a:solidFill>
                  <a:schemeClr val="bg1"/>
                </a:solidFill>
                <a:latin typeface="Arial" pitchFamily="34" charset="0"/>
                <a:ea typeface="+mn-ea"/>
                <a:cs typeface="Arial" pitchFamily="34" charset="0"/>
              </a:defRPr>
            </a:lvl1pPr>
          </a:lstStyle>
          <a:p>
            <a:pPr marL="342900" lvl="0" indent="-342900" algn="l" defTabSz="914400" rtl="0" eaLnBrk="1" latinLnBrk="0" hangingPunct="1">
              <a:spcBef>
                <a:spcPct val="20000"/>
              </a:spcBef>
              <a:buFont typeface="Arial" pitchFamily="34" charset="0"/>
              <a:buNone/>
            </a:pPr>
            <a:r>
              <a:rPr lang="en-US"/>
              <a:t>Click to edit Master title style</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9" fill="hold" nodeType="with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0-#ppt_w/2"/>
                                          </p:val>
                                        </p:tav>
                                        <p:tav tm="100000">
                                          <p:val>
                                            <p:strVal val="#ppt_x"/>
                                          </p:val>
                                        </p:tav>
                                      </p:tavLst>
                                    </p:anim>
                                    <p:anim calcmode="lin" valueType="num">
                                      <p:cBhvr additive="base">
                                        <p:cTn id="8" dur="500" fill="hold"/>
                                        <p:tgtEl>
                                          <p:spTgt spid="7"/>
                                        </p:tgtEl>
                                        <p:attrNameLst>
                                          <p:attrName>ppt_y</p:attrName>
                                        </p:attrNameLst>
                                      </p:cBhvr>
                                      <p:tavLst>
                                        <p:tav tm="0">
                                          <p:val>
                                            <p:strVal val="0-#ppt_h/2"/>
                                          </p:val>
                                        </p:tav>
                                        <p:tav tm="100000">
                                          <p:val>
                                            <p:strVal val="#ppt_y"/>
                                          </p:val>
                                        </p:tav>
                                      </p:tavLst>
                                    </p:anim>
                                  </p:childTnLst>
                                </p:cTn>
                              </p:par>
                              <p:par>
                                <p:cTn id="9" presetID="2" presetClass="entr" presetSubtype="3" fill="hold" nodeType="withEffect">
                                  <p:stCondLst>
                                    <p:cond delay="0"/>
                                  </p:stCondLst>
                                  <p:childTnLst>
                                    <p:set>
                                      <p:cBhvr>
                                        <p:cTn id="10" dur="1" fill="hold">
                                          <p:stCondLst>
                                            <p:cond delay="0"/>
                                          </p:stCondLst>
                                        </p:cTn>
                                        <p:tgtEl>
                                          <p:spTgt spid="8"/>
                                        </p:tgtEl>
                                        <p:attrNameLst>
                                          <p:attrName>style.visibility</p:attrName>
                                        </p:attrNameLst>
                                      </p:cBhvr>
                                      <p:to>
                                        <p:strVal val="visible"/>
                                      </p:to>
                                    </p:set>
                                    <p:anim calcmode="lin" valueType="num">
                                      <p:cBhvr additive="base">
                                        <p:cTn id="11" dur="500" fill="hold"/>
                                        <p:tgtEl>
                                          <p:spTgt spid="8"/>
                                        </p:tgtEl>
                                        <p:attrNameLst>
                                          <p:attrName>ppt_x</p:attrName>
                                        </p:attrNameLst>
                                      </p:cBhvr>
                                      <p:tavLst>
                                        <p:tav tm="0">
                                          <p:val>
                                            <p:strVal val="1+#ppt_w/2"/>
                                          </p:val>
                                        </p:tav>
                                        <p:tav tm="100000">
                                          <p:val>
                                            <p:strVal val="#ppt_x"/>
                                          </p:val>
                                        </p:tav>
                                      </p:tavLst>
                                    </p:anim>
                                    <p:anim calcmode="lin" valueType="num">
                                      <p:cBhvr additive="base">
                                        <p:cTn id="12" dur="500" fill="hold"/>
                                        <p:tgtEl>
                                          <p:spTgt spid="8"/>
                                        </p:tgtEl>
                                        <p:attrNameLst>
                                          <p:attrName>ppt_y</p:attrName>
                                        </p:attrNameLst>
                                      </p:cBhvr>
                                      <p:tavLst>
                                        <p:tav tm="0">
                                          <p:val>
                                            <p:strVal val="0-#ppt_h/2"/>
                                          </p:val>
                                        </p:tav>
                                        <p:tav tm="100000">
                                          <p:val>
                                            <p:strVal val="#ppt_y"/>
                                          </p:val>
                                        </p:tav>
                                      </p:tavLst>
                                    </p:anim>
                                  </p:childTnLst>
                                </p:cTn>
                              </p:par>
                              <p:par>
                                <p:cTn id="13" presetID="2" presetClass="entr" presetSubtype="2" fill="hold" grpId="0" nodeType="withEffect">
                                  <p:stCondLst>
                                    <p:cond delay="0"/>
                                  </p:stCondLst>
                                  <p:childTnLst>
                                    <p:set>
                                      <p:cBhvr>
                                        <p:cTn id="14" dur="1" fill="hold">
                                          <p:stCondLst>
                                            <p:cond delay="0"/>
                                          </p:stCondLst>
                                        </p:cTn>
                                        <p:tgtEl>
                                          <p:spTgt spid="15">
                                            <p:txEl>
                                              <p:pRg st="0" end="0"/>
                                            </p:txEl>
                                          </p:spTgt>
                                        </p:tgtEl>
                                        <p:attrNameLst>
                                          <p:attrName>style.visibility</p:attrName>
                                        </p:attrNameLst>
                                      </p:cBhvr>
                                      <p:to>
                                        <p:strVal val="visible"/>
                                      </p:to>
                                    </p:set>
                                    <p:anim calcmode="lin" valueType="num">
                                      <p:cBhvr additive="base">
                                        <p:cTn id="15" dur="500" fill="hold"/>
                                        <p:tgtEl>
                                          <p:spTgt spid="15">
                                            <p:txEl>
                                              <p:pRg st="0" end="0"/>
                                            </p:txEl>
                                          </p:spTgt>
                                        </p:tgtEl>
                                        <p:attrNameLst>
                                          <p:attrName>ppt_x</p:attrName>
                                        </p:attrNameLst>
                                      </p:cBhvr>
                                      <p:tavLst>
                                        <p:tav tm="0">
                                          <p:val>
                                            <p:strVal val="1+#ppt_w/2"/>
                                          </p:val>
                                        </p:tav>
                                        <p:tav tm="100000">
                                          <p:val>
                                            <p:strVal val="#ppt_x"/>
                                          </p:val>
                                        </p:tav>
                                      </p:tavLst>
                                    </p:anim>
                                    <p:anim calcmode="lin" valueType="num">
                                      <p:cBhvr additive="base">
                                        <p:cTn id="16" dur="500" fill="hold"/>
                                        <p:tgtEl>
                                          <p:spTgt spid="15">
                                            <p:txEl>
                                              <p:pRg st="0" end="0"/>
                                            </p:txEl>
                                          </p:spTgt>
                                        </p:tgtEl>
                                        <p:attrNameLst>
                                          <p:attrName>ppt_y</p:attrName>
                                        </p:attrNameLst>
                                      </p:cBhvr>
                                      <p:tavLst>
                                        <p:tav tm="0">
                                          <p:val>
                                            <p:strVal val="#ppt_y"/>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11"/>
                                        </p:tgtEl>
                                        <p:attrNameLst>
                                          <p:attrName>style.visibility</p:attrName>
                                        </p:attrNameLst>
                                      </p:cBhvr>
                                      <p:to>
                                        <p:strVal val="visible"/>
                                      </p:to>
                                    </p:set>
                                    <p:animEffect transition="in" filter="fade">
                                      <p:cBhvr>
                                        <p:cTn id="19" dur="500"/>
                                        <p:tgtEl>
                                          <p:spTgt spid="11"/>
                                        </p:tgtEl>
                                      </p:cBhvr>
                                    </p:animEffect>
                                    <p:anim calcmode="lin" valueType="num">
                                      <p:cBhvr>
                                        <p:cTn id="20" dur="500" fill="hold"/>
                                        <p:tgtEl>
                                          <p:spTgt spid="11"/>
                                        </p:tgtEl>
                                        <p:attrNameLst>
                                          <p:attrName>ppt_x</p:attrName>
                                        </p:attrNameLst>
                                      </p:cBhvr>
                                      <p:tavLst>
                                        <p:tav tm="0">
                                          <p:val>
                                            <p:strVal val="#ppt_x"/>
                                          </p:val>
                                        </p:tav>
                                        <p:tav tm="100000">
                                          <p:val>
                                            <p:strVal val="#ppt_x"/>
                                          </p:val>
                                        </p:tav>
                                      </p:tavLst>
                                    </p:anim>
                                    <p:anim calcmode="lin" valueType="num">
                                      <p:cBhvr>
                                        <p:cTn id="21" dur="500" fill="hold"/>
                                        <p:tgtEl>
                                          <p:spTgt spid="11"/>
                                        </p:tgtEl>
                                        <p:attrNameLst>
                                          <p:attrName>ppt_y</p:attrName>
                                        </p:attrNameLst>
                                      </p:cBhvr>
                                      <p:tavLst>
                                        <p:tav tm="0">
                                          <p:val>
                                            <p:strVal val="#ppt_y+.1"/>
                                          </p:val>
                                        </p:tav>
                                        <p:tav tm="100000">
                                          <p:val>
                                            <p:strVal val="#ppt_y"/>
                                          </p:val>
                                        </p:tav>
                                      </p:tavLst>
                                    </p:anim>
                                  </p:childTnLst>
                                </p:cTn>
                              </p:par>
                              <p:par>
                                <p:cTn id="22" presetID="2" presetClass="entr" presetSubtype="8" fill="hold" nodeType="withEffect">
                                  <p:stCondLst>
                                    <p:cond delay="0"/>
                                  </p:stCondLst>
                                  <p:childTnLst>
                                    <p:set>
                                      <p:cBhvr>
                                        <p:cTn id="23" dur="1" fill="hold">
                                          <p:stCondLst>
                                            <p:cond delay="0"/>
                                          </p:stCondLst>
                                        </p:cTn>
                                        <p:tgtEl>
                                          <p:spTgt spid="9"/>
                                        </p:tgtEl>
                                        <p:attrNameLst>
                                          <p:attrName>style.visibility</p:attrName>
                                        </p:attrNameLst>
                                      </p:cBhvr>
                                      <p:to>
                                        <p:strVal val="visible"/>
                                      </p:to>
                                    </p:set>
                                    <p:anim calcmode="lin" valueType="num">
                                      <p:cBhvr additive="base">
                                        <p:cTn id="24" dur="500" fill="hold"/>
                                        <p:tgtEl>
                                          <p:spTgt spid="9"/>
                                        </p:tgtEl>
                                        <p:attrNameLst>
                                          <p:attrName>ppt_x</p:attrName>
                                        </p:attrNameLst>
                                      </p:cBhvr>
                                      <p:tavLst>
                                        <p:tav tm="0">
                                          <p:val>
                                            <p:strVal val="0-#ppt_w/2"/>
                                          </p:val>
                                        </p:tav>
                                        <p:tav tm="100000">
                                          <p:val>
                                            <p:strVal val="#ppt_x"/>
                                          </p:val>
                                        </p:tav>
                                      </p:tavLst>
                                    </p:anim>
                                    <p:anim calcmode="lin" valueType="num">
                                      <p:cBhvr additive="base">
                                        <p:cTn id="25" dur="500" fill="hold"/>
                                        <p:tgtEl>
                                          <p:spTgt spid="9"/>
                                        </p:tgtEl>
                                        <p:attrNameLst>
                                          <p:attrName>ppt_y</p:attrName>
                                        </p:attrNameLst>
                                      </p:cBhvr>
                                      <p:tavLst>
                                        <p:tav tm="0">
                                          <p:val>
                                            <p:strVal val="#ppt_y"/>
                                          </p:val>
                                        </p:tav>
                                        <p:tav tm="100000">
                                          <p:val>
                                            <p:strVal val="#ppt_y"/>
                                          </p:val>
                                        </p:tav>
                                      </p:tavLst>
                                    </p:anim>
                                  </p:childTnLst>
                                </p:cTn>
                              </p:par>
                              <p:par>
                                <p:cTn id="26" presetID="2" presetClass="entr" presetSubtype="2" fill="hold" nodeType="withEffect">
                                  <p:stCondLst>
                                    <p:cond delay="0"/>
                                  </p:stCondLst>
                                  <p:childTnLst>
                                    <p:set>
                                      <p:cBhvr>
                                        <p:cTn id="27" dur="1" fill="hold">
                                          <p:stCondLst>
                                            <p:cond delay="0"/>
                                          </p:stCondLst>
                                        </p:cTn>
                                        <p:tgtEl>
                                          <p:spTgt spid="10"/>
                                        </p:tgtEl>
                                        <p:attrNameLst>
                                          <p:attrName>style.visibility</p:attrName>
                                        </p:attrNameLst>
                                      </p:cBhvr>
                                      <p:to>
                                        <p:strVal val="visible"/>
                                      </p:to>
                                    </p:set>
                                    <p:anim calcmode="lin" valueType="num">
                                      <p:cBhvr additive="base">
                                        <p:cTn id="28" dur="500" fill="hold"/>
                                        <p:tgtEl>
                                          <p:spTgt spid="10"/>
                                        </p:tgtEl>
                                        <p:attrNameLst>
                                          <p:attrName>ppt_x</p:attrName>
                                        </p:attrNameLst>
                                      </p:cBhvr>
                                      <p:tavLst>
                                        <p:tav tm="0">
                                          <p:val>
                                            <p:strVal val="1+#ppt_w/2"/>
                                          </p:val>
                                        </p:tav>
                                        <p:tav tm="100000">
                                          <p:val>
                                            <p:strVal val="#ppt_x"/>
                                          </p:val>
                                        </p:tav>
                                      </p:tavLst>
                                    </p:anim>
                                    <p:anim calcmode="lin" valueType="num">
                                      <p:cBhvr additive="base">
                                        <p:cTn id="29" dur="500" fill="hold"/>
                                        <p:tgtEl>
                                          <p:spTgt spid="10"/>
                                        </p:tgtEl>
                                        <p:attrNameLst>
                                          <p:attrName>ppt_y</p:attrName>
                                        </p:attrNameLst>
                                      </p:cBhvr>
                                      <p:tavLst>
                                        <p:tav tm="0">
                                          <p:val>
                                            <p:strVal val="#ppt_y"/>
                                          </p:val>
                                        </p:tav>
                                        <p:tav tm="100000">
                                          <p:val>
                                            <p:strVal val="#ppt_y"/>
                                          </p:val>
                                        </p:tav>
                                      </p:tavLst>
                                    </p:anim>
                                  </p:childTnLst>
                                </p:cTn>
                              </p:par>
                              <p:par>
                                <p:cTn id="30" presetID="10" presetClass="entr" presetSubtype="0" fill="hold" grpId="0" nodeType="withEffect">
                                  <p:stCondLst>
                                    <p:cond delay="500"/>
                                  </p:stCondLst>
                                  <p:childTnLst>
                                    <p:set>
                                      <p:cBhvr>
                                        <p:cTn id="31" dur="1" fill="hold">
                                          <p:stCondLst>
                                            <p:cond delay="0"/>
                                          </p:stCondLst>
                                        </p:cTn>
                                        <p:tgtEl>
                                          <p:spTgt spid="14"/>
                                        </p:tgtEl>
                                        <p:attrNameLst>
                                          <p:attrName>style.visibility</p:attrName>
                                        </p:attrNameLst>
                                      </p:cBhvr>
                                      <p:to>
                                        <p:strVal val="visible"/>
                                      </p:to>
                                    </p:set>
                                    <p:animEffect transition="in" filter="fade">
                                      <p:cBhvr>
                                        <p:cTn id="32"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5" grpId="0" build="p">
        <p:tmplLst>
          <p:tmpl lvl="1">
            <p:tnLst>
              <p:par>
                <p:cTn presetID="2" presetClass="entr" presetSubtype="2" fill="hold" nodeType="withEffect">
                  <p:stCondLst>
                    <p:cond delay="0"/>
                  </p:stCondLst>
                  <p:childTnLst>
                    <p:set>
                      <p:cBhvr>
                        <p:cTn dur="1" fill="hold">
                          <p:stCondLst>
                            <p:cond delay="0"/>
                          </p:stCondLst>
                        </p:cTn>
                        <p:tgtEl>
                          <p:spTgt spid="15"/>
                        </p:tgtEl>
                        <p:attrNameLst>
                          <p:attrName>style.visibility</p:attrName>
                        </p:attrNameLst>
                      </p:cBhvr>
                      <p:to>
                        <p:strVal val="visible"/>
                      </p:to>
                    </p:set>
                    <p:anim calcmode="lin" valueType="num">
                      <p:cBhvr additive="base">
                        <p:cTn dur="500" fill="hold"/>
                        <p:tgtEl>
                          <p:spTgt spid="15"/>
                        </p:tgtEl>
                        <p:attrNameLst>
                          <p:attrName>ppt_x</p:attrName>
                        </p:attrNameLst>
                      </p:cBhvr>
                      <p:tavLst>
                        <p:tav tm="0">
                          <p:val>
                            <p:strVal val="1+#ppt_w/2"/>
                          </p:val>
                        </p:tav>
                        <p:tav tm="100000">
                          <p:val>
                            <p:strVal val="#ppt_x"/>
                          </p:val>
                        </p:tav>
                      </p:tavLst>
                    </p:anim>
                    <p:anim calcmode="lin" valueType="num">
                      <p:cBhvr additive="base">
                        <p:cTn dur="500" fill="hold"/>
                        <p:tgtEl>
                          <p:spTgt spid="15"/>
                        </p:tgtEl>
                        <p:attrNameLst>
                          <p:attrName>ppt_y</p:attrName>
                        </p:attrNameLst>
                      </p:cBhvr>
                      <p:tavLst>
                        <p:tav tm="0">
                          <p:val>
                            <p:strVal val="#ppt_y"/>
                          </p:val>
                        </p:tav>
                        <p:tav tm="100000">
                          <p:val>
                            <p:strVal val="#ppt_y"/>
                          </p:val>
                        </p:tav>
                      </p:tavLst>
                    </p:anim>
                  </p:childTnLst>
                </p:cTn>
              </p:par>
            </p:tnLst>
          </p:tmpl>
        </p:tmplLst>
      </p:bldP>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Media with Caption">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lvl1pPr>
              <a:defRPr>
                <a:solidFill>
                  <a:schemeClr val="bg1"/>
                </a:solidFill>
              </a:defRPr>
            </a:lvl1pPr>
          </a:lstStyle>
          <a:p>
            <a:fld id="{A258050E-B668-4FA7-85AD-C750C80A6E9B}" type="datetimeFigureOut">
              <a:rPr lang="en-US" smtClean="0"/>
              <a:pPr/>
              <a:t>2/25/2019</a:t>
            </a:fld>
            <a:endParaRPr lang="en-US" dirty="0"/>
          </a:p>
        </p:txBody>
      </p:sp>
      <p:sp>
        <p:nvSpPr>
          <p:cNvPr id="4" name="Footer Placeholder 3"/>
          <p:cNvSpPr>
            <a:spLocks noGrp="1"/>
          </p:cNvSpPr>
          <p:nvPr>
            <p:ph type="ftr" sz="quarter" idx="11"/>
          </p:nvPr>
        </p:nvSpPr>
        <p:spPr/>
        <p:txBody>
          <a:bodyPr/>
          <a:lstStyle>
            <a:lvl1pPr>
              <a:defRPr>
                <a:solidFill>
                  <a:schemeClr val="bg1"/>
                </a:solidFill>
              </a:defRPr>
            </a:lvl1pPr>
          </a:lstStyle>
          <a:p>
            <a:endParaRPr lang="en-US" dirty="0"/>
          </a:p>
        </p:txBody>
      </p:sp>
      <p:sp>
        <p:nvSpPr>
          <p:cNvPr id="5" name="Slide Number Placeholder 4"/>
          <p:cNvSpPr>
            <a:spLocks noGrp="1"/>
          </p:cNvSpPr>
          <p:nvPr>
            <p:ph type="sldNum" sz="quarter" idx="12"/>
          </p:nvPr>
        </p:nvSpPr>
        <p:spPr/>
        <p:txBody>
          <a:bodyPr/>
          <a:lstStyle>
            <a:lvl1pPr>
              <a:defRPr>
                <a:solidFill>
                  <a:schemeClr val="bg1"/>
                </a:solidFill>
              </a:defRPr>
            </a:lvl1pPr>
          </a:lstStyle>
          <a:p>
            <a:fld id="{240D5ECE-8B49-45CD-BE81-EF81920D1969}" type="slidenum">
              <a:rPr lang="en-US" smtClean="0"/>
              <a:pPr/>
              <a:t>‹#›</a:t>
            </a:fld>
            <a:endParaRPr lang="en-US" dirty="0"/>
          </a:p>
        </p:txBody>
      </p:sp>
      <p:sp>
        <p:nvSpPr>
          <p:cNvPr id="6" name="Rectangle 5"/>
          <p:cNvSpPr/>
          <p:nvPr userDrawn="1"/>
        </p:nvSpPr>
        <p:spPr>
          <a:xfrm>
            <a:off x="595263" y="4800600"/>
            <a:ext cx="4873752" cy="685800"/>
          </a:xfrm>
          <a:prstGeom prst="rect">
            <a:avLst/>
          </a:prstGeom>
          <a:solidFill>
            <a:schemeClr val="tx1">
              <a:lumMod val="95000"/>
              <a:lumOff val="5000"/>
              <a:alpha val="5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latin typeface="Georgia" pitchFamily="18" charset="0"/>
            </a:endParaRPr>
          </a:p>
        </p:txBody>
      </p:sp>
      <p:sp>
        <p:nvSpPr>
          <p:cNvPr id="7" name="Title 1"/>
          <p:cNvSpPr>
            <a:spLocks noGrp="1"/>
          </p:cNvSpPr>
          <p:nvPr>
            <p:ph type="title"/>
          </p:nvPr>
        </p:nvSpPr>
        <p:spPr>
          <a:xfrm>
            <a:off x="606552" y="4800600"/>
            <a:ext cx="4809244" cy="566738"/>
          </a:xfrm>
        </p:spPr>
        <p:txBody>
          <a:bodyPr anchor="b">
            <a:normAutofit/>
          </a:bodyPr>
          <a:lstStyle>
            <a:lvl1pPr algn="ctr">
              <a:defRPr sz="1800" b="0" i="1">
                <a:solidFill>
                  <a:schemeClr val="bg1">
                    <a:lumMod val="85000"/>
                  </a:schemeClr>
                </a:solidFill>
                <a:latin typeface="Georgia" pitchFamily="18" charset="0"/>
              </a:defRPr>
            </a:lvl1pPr>
          </a:lstStyle>
          <a:p>
            <a:r>
              <a:rPr lang="en-US"/>
              <a:t>Click to edit Master title style</a:t>
            </a:r>
            <a:endParaRPr lang="en-US" dirty="0"/>
          </a:p>
        </p:txBody>
      </p:sp>
      <p:sp>
        <p:nvSpPr>
          <p:cNvPr id="9" name="Media Placeholder 8"/>
          <p:cNvSpPr>
            <a:spLocks noGrp="1"/>
          </p:cNvSpPr>
          <p:nvPr>
            <p:ph type="media" sz="quarter" idx="13"/>
          </p:nvPr>
        </p:nvSpPr>
        <p:spPr>
          <a:xfrm>
            <a:off x="587022" y="838200"/>
            <a:ext cx="4873752" cy="3812822"/>
          </a:xfrm>
        </p:spPr>
        <p:txBody>
          <a:bodyPr/>
          <a:lstStyle>
            <a:lvl1pPr>
              <a:buNone/>
              <a:defRPr/>
            </a:lvl1pPr>
          </a:lstStyle>
          <a:p>
            <a:r>
              <a:rPr lang="en-US"/>
              <a:t>Click icon to add media</a:t>
            </a:r>
            <a:endParaRPr lang="en-US" dirty="0"/>
          </a:p>
        </p:txBody>
      </p:sp>
      <p:sp>
        <p:nvSpPr>
          <p:cNvPr id="11" name="Text Placeholder 10"/>
          <p:cNvSpPr>
            <a:spLocks noGrp="1"/>
          </p:cNvSpPr>
          <p:nvPr>
            <p:ph type="body" sz="quarter" idx="14"/>
          </p:nvPr>
        </p:nvSpPr>
        <p:spPr>
          <a:xfrm>
            <a:off x="5776863" y="838200"/>
            <a:ext cx="2819400" cy="4636911"/>
          </a:xfrm>
        </p:spPr>
        <p:txBody>
          <a:bodyPr>
            <a:normAutofit/>
          </a:bodyPr>
          <a:lstStyle>
            <a:lvl1pPr marL="0" indent="0" algn="l">
              <a:buNone/>
              <a:defRPr sz="2400">
                <a:solidFill>
                  <a:schemeClr val="bg1"/>
                </a:solidFill>
              </a:defRPr>
            </a:lvl1pPr>
          </a:lstStyle>
          <a:p>
            <a:pPr lvl="0"/>
            <a:r>
              <a:rPr lang="en-US"/>
              <a:t>Click to edit Master text styles</a:t>
            </a:r>
          </a:p>
        </p:txBody>
      </p:sp>
    </p:spTree>
  </p:cSld>
  <p:clrMapOvr>
    <a:masterClrMapping/>
  </p:clrMapOvr>
  <mc:AlternateContent xmlns:mc="http://schemas.openxmlformats.org/markup-compatibility/2006" xmlns:p14="http://schemas.microsoft.com/office/powerpoint/2010/main">
    <mc:Choice Requires="p14">
      <p:transition spd="slow" p14:dur="2000">
        <p:wipe/>
      </p:transition>
    </mc:Choice>
    <mc:Fallback xmlns="">
      <p:transition spd="slow">
        <p:wip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8" name="Rectangle 7"/>
          <p:cNvSpPr/>
          <p:nvPr userDrawn="1"/>
        </p:nvSpPr>
        <p:spPr>
          <a:xfrm>
            <a:off x="1792800" y="4800600"/>
            <a:ext cx="5500800" cy="685800"/>
          </a:xfrm>
          <a:prstGeom prst="rect">
            <a:avLst/>
          </a:prstGeom>
          <a:solidFill>
            <a:schemeClr val="tx1">
              <a:lumMod val="95000"/>
              <a:lumOff val="5000"/>
              <a:alpha val="5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latin typeface="Georgia" pitchFamily="18" charset="0"/>
            </a:endParaRPr>
          </a:p>
        </p:txBody>
      </p:sp>
      <p:sp>
        <p:nvSpPr>
          <p:cNvPr id="2" name="Title 1"/>
          <p:cNvSpPr>
            <a:spLocks noGrp="1"/>
          </p:cNvSpPr>
          <p:nvPr>
            <p:ph type="title"/>
          </p:nvPr>
        </p:nvSpPr>
        <p:spPr>
          <a:xfrm>
            <a:off x="1792288" y="4800600"/>
            <a:ext cx="5486400" cy="566738"/>
          </a:xfrm>
        </p:spPr>
        <p:txBody>
          <a:bodyPr anchor="b">
            <a:normAutofit/>
          </a:bodyPr>
          <a:lstStyle>
            <a:lvl1pPr algn="ctr">
              <a:defRPr sz="1800" b="0" i="1">
                <a:solidFill>
                  <a:schemeClr val="bg1">
                    <a:lumMod val="85000"/>
                  </a:schemeClr>
                </a:solidFill>
                <a:latin typeface="Georgia" pitchFamily="18" charset="0"/>
              </a:defRPr>
            </a:lvl1pPr>
          </a:lstStyle>
          <a:p>
            <a:r>
              <a:rPr lang="en-US"/>
              <a:t>Click to edit Master title style</a:t>
            </a:r>
            <a:endParaRPr lang="en-US" dirty="0"/>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lang="en-US" dirty="0"/>
          </a:p>
        </p:txBody>
      </p:sp>
      <p:sp>
        <p:nvSpPr>
          <p:cNvPr id="4" name="Text Placeholder 3"/>
          <p:cNvSpPr>
            <a:spLocks noGrp="1"/>
          </p:cNvSpPr>
          <p:nvPr>
            <p:ph type="body" sz="half" idx="2"/>
          </p:nvPr>
        </p:nvSpPr>
        <p:spPr>
          <a:xfrm>
            <a:off x="1792288" y="5562600"/>
            <a:ext cx="5486400" cy="609600"/>
          </a:xfrm>
        </p:spPr>
        <p:txBody>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solidFill>
                  <a:schemeClr val="bg1"/>
                </a:solidFill>
              </a:defRPr>
            </a:lvl1pPr>
          </a:lstStyle>
          <a:p>
            <a:fld id="{A258050E-B668-4FA7-85AD-C750C80A6E9B}" type="datetimeFigureOut">
              <a:rPr lang="en-US" smtClean="0"/>
              <a:pPr/>
              <a:t>2/25/2019</a:t>
            </a:fld>
            <a:endParaRPr lang="en-US" dirty="0"/>
          </a:p>
        </p:txBody>
      </p:sp>
      <p:sp>
        <p:nvSpPr>
          <p:cNvPr id="6" name="Footer Placeholder 5"/>
          <p:cNvSpPr>
            <a:spLocks noGrp="1"/>
          </p:cNvSpPr>
          <p:nvPr>
            <p:ph type="ftr" sz="quarter" idx="11"/>
          </p:nvPr>
        </p:nvSpPr>
        <p:spPr/>
        <p:txBody>
          <a:bodyPr/>
          <a:lstStyle>
            <a:lvl1pPr>
              <a:defRPr>
                <a:solidFill>
                  <a:schemeClr val="bg1"/>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bg1"/>
                </a:solidFill>
              </a:defRPr>
            </a:lvl1pPr>
          </a:lstStyle>
          <a:p>
            <a:fld id="{240D5ECE-8B49-45CD-BE81-EF81920D1969}" type="slidenum">
              <a:rPr lang="en-US" smtClean="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Title and Vertical Text">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258050E-B668-4FA7-85AD-C750C80A6E9B}" type="datetimeFigureOut">
              <a:rPr lang="en-US" smtClean="0"/>
              <a:pPr/>
              <a:t>2/25/2019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40D5ECE-8B49-45CD-BE81-EF81920D1969}" type="slidenum">
              <a:rPr lang="en-US" smtClean="0"/>
              <a:pPr/>
              <a:t>‹#›</a:t>
            </a:fld>
            <a:endParaRPr lang="en-US" dirty="0"/>
          </a:p>
        </p:txBody>
      </p:sp>
      <p:sp>
        <p:nvSpPr>
          <p:cNvPr id="14" name="Title 1"/>
          <p:cNvSpPr>
            <a:spLocks noGrp="1"/>
          </p:cNvSpPr>
          <p:nvPr>
            <p:ph type="title" hasCustomPrompt="1"/>
          </p:nvPr>
        </p:nvSpPr>
        <p:spPr>
          <a:xfrm>
            <a:off x="0" y="414867"/>
            <a:ext cx="5029200" cy="457200"/>
          </a:xfrm>
          <a:solidFill>
            <a:schemeClr val="tx1">
              <a:lumMod val="50000"/>
              <a:lumOff val="50000"/>
            </a:schemeClr>
          </a:solidFill>
        </p:spPr>
        <p:txBody>
          <a:bodyPr>
            <a:normAutofit/>
          </a:bodyPr>
          <a:lstStyle>
            <a:lvl1pPr algn="l">
              <a:defRPr lang="en-US" sz="2800" b="1" kern="1200" baseline="0" dirty="0">
                <a:solidFill>
                  <a:schemeClr val="bg1"/>
                </a:solidFill>
                <a:latin typeface="+mn-lt"/>
                <a:ea typeface="+mn-ea"/>
                <a:cs typeface="+mn-cs"/>
              </a:defRPr>
            </a:lvl1pPr>
          </a:lstStyle>
          <a:p>
            <a:r>
              <a:rPr lang="en-US" dirty="0"/>
              <a:t>    Click to edit Master title style</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715000" y="274638"/>
            <a:ext cx="2057400" cy="5851525"/>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57200" y="274638"/>
            <a:ext cx="5105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solidFill>
                  <a:schemeClr val="tx1">
                    <a:lumMod val="85000"/>
                    <a:lumOff val="15000"/>
                  </a:schemeClr>
                </a:solidFill>
              </a:defRPr>
            </a:lvl1pPr>
          </a:lstStyle>
          <a:p>
            <a:fld id="{A258050E-B668-4FA7-85AD-C750C80A6E9B}" type="datetimeFigureOut">
              <a:rPr lang="en-US" smtClean="0"/>
              <a:pPr/>
              <a:t>2/25/2019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lvl1pPr>
              <a:defRPr>
                <a:solidFill>
                  <a:schemeClr val="tx1">
                    <a:lumMod val="85000"/>
                    <a:lumOff val="15000"/>
                  </a:schemeClr>
                </a:solidFill>
              </a:defRPr>
            </a:lvl1pPr>
          </a:lstStyle>
          <a:p>
            <a:fld id="{240D5ECE-8B49-45CD-BE81-EF81920D1969}" type="slidenum">
              <a:rPr lang="en-US" smtClean="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userDrawn="1">
  <p:cSld name="Blank">
    <p:bg>
      <p:bgRef idx="1001">
        <a:schemeClr val="bg1"/>
      </p:bgRef>
    </p:bg>
    <p:spTree>
      <p:nvGrpSpPr>
        <p:cNvPr id="1" name=""/>
        <p:cNvGrpSpPr/>
        <p:nvPr/>
      </p:nvGrpSpPr>
      <p:grpSpPr>
        <a:xfrm>
          <a:off x="0" y="0"/>
          <a:ext cx="0" cy="0"/>
          <a:chOff x="0" y="0"/>
          <a:chExt cx="0" cy="0"/>
        </a:xfrm>
      </p:grpSpPr>
      <p:pic>
        <p:nvPicPr>
          <p:cNvPr id="5" name="Picture 4"/>
          <p:cNvPicPr>
            <a:picLocks noChangeAspect="1"/>
          </p:cNvPicPr>
          <p:nvPr userDrawn="1"/>
        </p:nvPicPr>
        <p:blipFill rotWithShape="1">
          <a:blip r:embed="rId2" cstate="print"/>
          <a:srcRect l="2599" r="5874" b="5262"/>
          <a:stretch/>
        </p:blipFill>
        <p:spPr>
          <a:xfrm>
            <a:off x="3530" y="5867400"/>
            <a:ext cx="9144000" cy="1053694"/>
          </a:xfrm>
          <a:prstGeom prst="rect">
            <a:avLst/>
          </a:prstGeom>
        </p:spPr>
      </p:pic>
      <p:sp>
        <p:nvSpPr>
          <p:cNvPr id="2" name="Date Placeholder 1"/>
          <p:cNvSpPr>
            <a:spLocks noGrp="1"/>
          </p:cNvSpPr>
          <p:nvPr>
            <p:ph type="dt" sz="half" idx="10"/>
          </p:nvPr>
        </p:nvSpPr>
        <p:spPr/>
        <p:txBody>
          <a:bodyPr/>
          <a:lstStyle/>
          <a:p>
            <a:fld id="{2FF934E2-BBB6-4D34-BB01-078E9AA25260}" type="datetimeFigureOut">
              <a:rPr lang="en-US" smtClean="0"/>
              <a:pPr/>
              <a:t>2/25/2019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3820FCD-5F4C-4989-BE05-0A8208BCBC21}"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1000" fill="hold"/>
                                        <p:tgtEl>
                                          <p:spTgt spid="5"/>
                                        </p:tgtEl>
                                        <p:attrNameLst>
                                          <p:attrName>ppt_x</p:attrName>
                                        </p:attrNameLst>
                                      </p:cBhvr>
                                      <p:tavLst>
                                        <p:tav tm="0">
                                          <p:val>
                                            <p:strVal val="#ppt_x"/>
                                          </p:val>
                                        </p:tav>
                                        <p:tav tm="100000">
                                          <p:val>
                                            <p:strVal val="#ppt_x"/>
                                          </p:val>
                                        </p:tav>
                                      </p:tavLst>
                                    </p:anim>
                                    <p:anim calcmode="lin" valueType="num">
                                      <p:cBhvr additive="base">
                                        <p:cTn id="8" dur="10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971800" y="1992354"/>
            <a:ext cx="5867400" cy="1970046"/>
          </a:xfrm>
        </p:spPr>
        <p:txBody>
          <a:bodyPr anchor="ctr">
            <a:normAutofit/>
          </a:bodyPr>
          <a:lstStyle>
            <a:lvl1pPr algn="l">
              <a:defRPr sz="3000" b="1" cap="all"/>
            </a:lvl1pPr>
          </a:lstStyle>
          <a:p>
            <a:r>
              <a:rPr lang="en-US"/>
              <a:t>Click to edit Master title style</a:t>
            </a:r>
            <a:endParaRPr lang="en-US" dirty="0"/>
          </a:p>
        </p:txBody>
      </p:sp>
      <p:sp>
        <p:nvSpPr>
          <p:cNvPr id="3" name="Text Placeholder 2"/>
          <p:cNvSpPr>
            <a:spLocks noGrp="1"/>
          </p:cNvSpPr>
          <p:nvPr>
            <p:ph type="body" idx="1"/>
          </p:nvPr>
        </p:nvSpPr>
        <p:spPr>
          <a:xfrm>
            <a:off x="381000" y="5105400"/>
            <a:ext cx="8229601" cy="375787"/>
          </a:xfrm>
        </p:spPr>
        <p:txBody>
          <a:bodyPr anchor="b">
            <a:normAutofit/>
          </a:bodyPr>
          <a:lstStyle>
            <a:lvl1pPr marL="0" indent="0" algn="r">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5" name="Footer Placeholder 4"/>
          <p:cNvSpPr>
            <a:spLocks noGrp="1"/>
          </p:cNvSpPr>
          <p:nvPr>
            <p:ph type="ftr" sz="quarter" idx="11"/>
          </p:nvPr>
        </p:nvSpPr>
        <p:spPr/>
        <p:txBody>
          <a:bodyPr/>
          <a:lstStyle>
            <a:lvl1pPr>
              <a:defRPr>
                <a:solidFill>
                  <a:schemeClr val="tx1">
                    <a:lumMod val="85000"/>
                    <a:lumOff val="15000"/>
                  </a:schemeClr>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tx1">
                    <a:lumMod val="85000"/>
                    <a:lumOff val="15000"/>
                  </a:schemeClr>
                </a:solidFill>
              </a:defRPr>
            </a:lvl1pPr>
          </a:lstStyle>
          <a:p>
            <a:fld id="{240D5ECE-8B49-45CD-BE81-EF81920D1969}" type="slidenum">
              <a:rPr lang="en-US" smtClean="0"/>
              <a:pPr/>
              <a:t>‹#›</a:t>
            </a:fld>
            <a:endParaRPr lang="en-US" dirty="0"/>
          </a:p>
        </p:txBody>
      </p:sp>
      <p:sp>
        <p:nvSpPr>
          <p:cNvPr id="7" name="Oval 6"/>
          <p:cNvSpPr/>
          <p:nvPr userDrawn="1"/>
        </p:nvSpPr>
        <p:spPr>
          <a:xfrm>
            <a:off x="762000" y="1946209"/>
            <a:ext cx="2057400" cy="2057400"/>
          </a:xfrm>
          <a:prstGeom prst="ellipse">
            <a:avLst/>
          </a:prstGeom>
          <a:gradFill flip="none" rotWithShape="1">
            <a:gsLst>
              <a:gs pos="0">
                <a:srgbClr val="F39C29"/>
              </a:gs>
              <a:gs pos="50000">
                <a:srgbClr val="F7931D"/>
              </a:gs>
              <a:gs pos="100000">
                <a:srgbClr val="FF6600"/>
              </a:gs>
            </a:gsLst>
            <a:path path="circle">
              <a:fillToRect l="50000" t="50000" r="50000" b="50000"/>
            </a:path>
            <a:tileRect/>
          </a:gradFill>
          <a:ln w="82550">
            <a:noFill/>
          </a:ln>
          <a:effectLst>
            <a:outerShdw blurRad="152400" dist="165100" dir="5400000" sx="90000" sy="-19000" rotWithShape="0">
              <a:prstClr val="black">
                <a:alpha val="1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8" name="Rectangle 7"/>
          <p:cNvSpPr/>
          <p:nvPr userDrawn="1"/>
        </p:nvSpPr>
        <p:spPr>
          <a:xfrm>
            <a:off x="8686800" y="5265376"/>
            <a:ext cx="457200" cy="96672"/>
          </a:xfrm>
          <a:prstGeom prst="rect">
            <a:avLst/>
          </a:prstGeom>
          <a:solidFill>
            <a:srgbClr val="FF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FF6600"/>
                </a:solidFill>
              </a:rPr>
              <a:t>           </a:t>
            </a:r>
          </a:p>
        </p:txBody>
      </p:sp>
      <p:sp>
        <p:nvSpPr>
          <p:cNvPr id="9" name="Oval 8"/>
          <p:cNvSpPr/>
          <p:nvPr userDrawn="1"/>
        </p:nvSpPr>
        <p:spPr>
          <a:xfrm>
            <a:off x="1007328" y="1992354"/>
            <a:ext cx="1583472" cy="1295400"/>
          </a:xfrm>
          <a:prstGeom prst="ellipse">
            <a:avLst/>
          </a:prstGeom>
          <a:gradFill flip="none" rotWithShape="1">
            <a:gsLst>
              <a:gs pos="63000">
                <a:schemeClr val="bg1">
                  <a:alpha val="7000"/>
                </a:schemeClr>
              </a:gs>
              <a:gs pos="72000">
                <a:schemeClr val="bg1">
                  <a:alpha val="15000"/>
                </a:schemeClr>
              </a:gs>
              <a:gs pos="91000">
                <a:schemeClr val="bg1">
                  <a:alpha val="28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obj" preserve="1">
  <p:cSld name="Title and Content">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pic>
        <p:nvPicPr>
          <p:cNvPr id="7" name="Picture 6"/>
          <p:cNvPicPr>
            <a:picLocks noChangeAspect="1"/>
          </p:cNvPicPr>
          <p:nvPr userDrawn="1"/>
        </p:nvPicPr>
        <p:blipFill rotWithShape="1">
          <a:blip r:embed="rId3" cstate="print"/>
          <a:srcRect l="2599" r="5874" b="5262"/>
          <a:stretch/>
        </p:blipFill>
        <p:spPr>
          <a:xfrm>
            <a:off x="3530" y="5867400"/>
            <a:ext cx="9144000" cy="1053694"/>
          </a:xfrm>
          <a:prstGeom prst="rect">
            <a:avLst/>
          </a:prstGeom>
        </p:spPr>
      </p:pic>
      <p:sp>
        <p:nvSpPr>
          <p:cNvPr id="2" name="Title 1"/>
          <p:cNvSpPr>
            <a:spLocks noGrp="1"/>
          </p:cNvSpPr>
          <p:nvPr>
            <p:ph type="title"/>
          </p:nvPr>
        </p:nvSpPr>
        <p:spPr>
          <a:xfrm>
            <a:off x="436180" y="76200"/>
            <a:ext cx="8403020" cy="685800"/>
          </a:xfrm>
        </p:spPr>
        <p:txBody>
          <a:bodyPr anchor="ctr" anchorCtr="0">
            <a:normAutofit/>
          </a:bodyPr>
          <a:lstStyle>
            <a:lvl1pPr algn="l">
              <a:defRPr sz="3000" b="0">
                <a:solidFill>
                  <a:schemeClr val="tx1">
                    <a:lumMod val="85000"/>
                    <a:lumOff val="15000"/>
                  </a:schemeClr>
                </a:solidFill>
              </a:defRPr>
            </a:lvl1pPr>
          </a:lstStyle>
          <a:p>
            <a:r>
              <a:rPr lang="en-US"/>
              <a:t>Click to edit Master title style</a:t>
            </a:r>
            <a:endParaRPr lang="en-US" dirty="0"/>
          </a:p>
        </p:txBody>
      </p:sp>
      <p:sp>
        <p:nvSpPr>
          <p:cNvPr id="3" name="Content Placeholder 2"/>
          <p:cNvSpPr>
            <a:spLocks noGrp="1"/>
          </p:cNvSpPr>
          <p:nvPr>
            <p:ph idx="1"/>
          </p:nvPr>
        </p:nvSpPr>
        <p:spPr/>
        <p:txBody>
          <a:bodyPr/>
          <a:lstStyle>
            <a:lvl1pPr>
              <a:defRPr>
                <a:solidFill>
                  <a:schemeClr val="tx1">
                    <a:lumMod val="85000"/>
                    <a:lumOff val="15000"/>
                  </a:schemeClr>
                </a:solidFill>
              </a:defRPr>
            </a:lvl1pPr>
            <a:lvl2pPr>
              <a:defRPr>
                <a:solidFill>
                  <a:schemeClr val="tx1">
                    <a:lumMod val="85000"/>
                    <a:lumOff val="15000"/>
                  </a:schemeClr>
                </a:solidFill>
              </a:defRPr>
            </a:lvl2pPr>
            <a:lvl3pPr>
              <a:defRPr>
                <a:solidFill>
                  <a:schemeClr val="tx1">
                    <a:lumMod val="85000"/>
                    <a:lumOff val="15000"/>
                  </a:schemeClr>
                </a:solidFill>
              </a:defRPr>
            </a:lvl3pPr>
            <a:lvl4pPr>
              <a:defRPr>
                <a:solidFill>
                  <a:schemeClr val="tx1">
                    <a:lumMod val="85000"/>
                    <a:lumOff val="15000"/>
                  </a:schemeClr>
                </a:solidFill>
              </a:defRPr>
            </a:lvl4pPr>
            <a:lvl5pPr>
              <a:defRPr>
                <a:solidFill>
                  <a:schemeClr val="tx1">
                    <a:lumMod val="85000"/>
                    <a:lumOff val="15000"/>
                  </a:schemeClr>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lvl1pPr>
              <a:defRPr>
                <a:solidFill>
                  <a:schemeClr val="tx1">
                    <a:lumMod val="85000"/>
                    <a:lumOff val="15000"/>
                  </a:schemeClr>
                </a:solidFill>
              </a:defRPr>
            </a:lvl1pPr>
          </a:lstStyle>
          <a:p>
            <a:fld id="{A258050E-B668-4FA7-85AD-C750C80A6E9B}" type="datetimeFigureOut">
              <a:rPr lang="en-US" smtClean="0"/>
              <a:pPr/>
              <a:t>2/25/2019</a:t>
            </a:fld>
            <a:endParaRPr lang="en-US" dirty="0"/>
          </a:p>
        </p:txBody>
      </p:sp>
      <p:sp>
        <p:nvSpPr>
          <p:cNvPr id="5" name="Footer Placeholder 4"/>
          <p:cNvSpPr>
            <a:spLocks noGrp="1"/>
          </p:cNvSpPr>
          <p:nvPr>
            <p:ph type="ftr" sz="quarter" idx="11"/>
          </p:nvPr>
        </p:nvSpPr>
        <p:spPr/>
        <p:txBody>
          <a:bodyPr/>
          <a:lstStyle>
            <a:lvl1pPr>
              <a:defRPr>
                <a:solidFill>
                  <a:schemeClr val="tx1">
                    <a:lumMod val="85000"/>
                    <a:lumOff val="15000"/>
                  </a:schemeClr>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tx1">
                    <a:lumMod val="85000"/>
                    <a:lumOff val="15000"/>
                  </a:schemeClr>
                </a:solidFill>
              </a:defRPr>
            </a:lvl1pPr>
          </a:lstStyle>
          <a:p>
            <a:fld id="{240D5ECE-8B49-45CD-BE81-EF81920D1969}" type="slidenum">
              <a:rPr lang="en-US" smtClean="0"/>
              <a:pPr/>
              <a:t>‹#›</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1000" fill="hold"/>
                                        <p:tgtEl>
                                          <p:spTgt spid="7"/>
                                        </p:tgtEl>
                                        <p:attrNameLst>
                                          <p:attrName>ppt_x</p:attrName>
                                        </p:attrNameLst>
                                      </p:cBhvr>
                                      <p:tavLst>
                                        <p:tav tm="0">
                                          <p:val>
                                            <p:strVal val="#ppt_x"/>
                                          </p:val>
                                        </p:tav>
                                        <p:tav tm="100000">
                                          <p:val>
                                            <p:strVal val="#ppt_x"/>
                                          </p:val>
                                        </p:tav>
                                      </p:tavLst>
                                    </p:anim>
                                    <p:anim calcmode="lin" valueType="num">
                                      <p:cBhvr additive="base">
                                        <p:cTn id="8" dur="10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Emphasis">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solidFill>
                  <a:schemeClr val="tx1">
                    <a:lumMod val="85000"/>
                    <a:lumOff val="15000"/>
                  </a:schemeClr>
                </a:solidFill>
              </a:defRPr>
            </a:lvl1pPr>
          </a:lstStyle>
          <a:p>
            <a:fld id="{A258050E-B668-4FA7-85AD-C750C80A6E9B}" type="datetimeFigureOut">
              <a:rPr lang="en-US" smtClean="0"/>
              <a:pPr/>
              <a:t>2/25/2019</a:t>
            </a:fld>
            <a:endParaRPr lang="en-US" dirty="0"/>
          </a:p>
        </p:txBody>
      </p:sp>
      <p:sp>
        <p:nvSpPr>
          <p:cNvPr id="4" name="Footer Placeholder 3"/>
          <p:cNvSpPr>
            <a:spLocks noGrp="1"/>
          </p:cNvSpPr>
          <p:nvPr>
            <p:ph type="ftr" sz="quarter" idx="11"/>
          </p:nvPr>
        </p:nvSpPr>
        <p:spPr/>
        <p:txBody>
          <a:bodyPr/>
          <a:lstStyle>
            <a:lvl1pPr>
              <a:defRPr>
                <a:solidFill>
                  <a:schemeClr val="tx1">
                    <a:lumMod val="85000"/>
                    <a:lumOff val="15000"/>
                  </a:schemeClr>
                </a:solidFill>
              </a:defRPr>
            </a:lvl1pPr>
          </a:lstStyle>
          <a:p>
            <a:endParaRPr lang="en-US" dirty="0"/>
          </a:p>
        </p:txBody>
      </p:sp>
      <p:sp>
        <p:nvSpPr>
          <p:cNvPr id="5" name="Slide Number Placeholder 4"/>
          <p:cNvSpPr>
            <a:spLocks noGrp="1"/>
          </p:cNvSpPr>
          <p:nvPr>
            <p:ph type="sldNum" sz="quarter" idx="12"/>
          </p:nvPr>
        </p:nvSpPr>
        <p:spPr/>
        <p:txBody>
          <a:bodyPr/>
          <a:lstStyle>
            <a:lvl1pPr>
              <a:defRPr>
                <a:solidFill>
                  <a:schemeClr val="tx1">
                    <a:lumMod val="85000"/>
                    <a:lumOff val="15000"/>
                  </a:schemeClr>
                </a:solidFill>
              </a:defRPr>
            </a:lvl1pPr>
          </a:lstStyle>
          <a:p>
            <a:fld id="{240D5ECE-8B49-45CD-BE81-EF81920D1969}" type="slidenum">
              <a:rPr lang="en-US" smtClean="0"/>
              <a:pPr/>
              <a:t>‹#›</a:t>
            </a:fld>
            <a:endParaRPr lang="en-US" dirty="0"/>
          </a:p>
        </p:txBody>
      </p:sp>
      <p:sp>
        <p:nvSpPr>
          <p:cNvPr id="6" name="Content Placeholder 2"/>
          <p:cNvSpPr>
            <a:spLocks noGrp="1"/>
          </p:cNvSpPr>
          <p:nvPr>
            <p:ph idx="1"/>
          </p:nvPr>
        </p:nvSpPr>
        <p:spPr>
          <a:xfrm>
            <a:off x="457200" y="1600200"/>
            <a:ext cx="8229600" cy="4525963"/>
          </a:xfrm>
        </p:spPr>
        <p:txBody>
          <a:bodyPr/>
          <a:lstStyle>
            <a:lvl1pPr>
              <a:defRPr>
                <a:solidFill>
                  <a:schemeClr val="tx1">
                    <a:lumMod val="85000"/>
                    <a:lumOff val="15000"/>
                  </a:schemeClr>
                </a:solidFill>
              </a:defRPr>
            </a:lvl1pPr>
            <a:lvl2pPr>
              <a:defRPr>
                <a:solidFill>
                  <a:schemeClr val="tx1">
                    <a:lumMod val="85000"/>
                    <a:lumOff val="15000"/>
                  </a:schemeClr>
                </a:solidFill>
              </a:defRPr>
            </a:lvl2pPr>
            <a:lvl3pPr>
              <a:defRPr>
                <a:solidFill>
                  <a:schemeClr val="tx1">
                    <a:lumMod val="85000"/>
                    <a:lumOff val="15000"/>
                  </a:schemeClr>
                </a:solidFill>
              </a:defRPr>
            </a:lvl3pPr>
            <a:lvl4pPr>
              <a:defRPr>
                <a:solidFill>
                  <a:schemeClr val="tx1">
                    <a:lumMod val="85000"/>
                    <a:lumOff val="15000"/>
                  </a:schemeClr>
                </a:solidFill>
              </a:defRPr>
            </a:lvl4pPr>
            <a:lvl5pPr>
              <a:defRPr>
                <a:solidFill>
                  <a:schemeClr val="tx1">
                    <a:lumMod val="85000"/>
                    <a:lumOff val="15000"/>
                  </a:schemeClr>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Obj" preserve="1">
  <p:cSld name="Two Content">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80999" y="1"/>
            <a:ext cx="7068015" cy="838200"/>
          </a:xfrm>
        </p:spPr>
        <p:txBody>
          <a:bodyPr anchor="b">
            <a:normAutofit/>
          </a:bodyPr>
          <a:lstStyle>
            <a:lvl1pPr algn="l">
              <a:defRPr sz="2800">
                <a:solidFill>
                  <a:schemeClr val="bg1"/>
                </a:solidFill>
              </a:defRPr>
            </a:lvl1pPr>
          </a:lstStyle>
          <a:p>
            <a:r>
              <a:rPr lang="en-US"/>
              <a:t>Click to edit Master title style</a:t>
            </a:r>
            <a:endParaRPr lang="en-US" dirty="0"/>
          </a:p>
        </p:txBody>
      </p:sp>
      <p:sp>
        <p:nvSpPr>
          <p:cNvPr id="3" name="Content Placeholder 2"/>
          <p:cNvSpPr>
            <a:spLocks noGrp="1"/>
          </p:cNvSpPr>
          <p:nvPr>
            <p:ph sz="half" idx="1"/>
          </p:nvPr>
        </p:nvSpPr>
        <p:spPr>
          <a:xfrm>
            <a:off x="457200" y="1676402"/>
            <a:ext cx="4038600" cy="3971455"/>
          </a:xfrm>
        </p:spPr>
        <p:txBody>
          <a:bodyPr/>
          <a:lstStyle>
            <a:lvl1pPr>
              <a:defRPr sz="2800">
                <a:solidFill>
                  <a:schemeClr val="tx1">
                    <a:lumMod val="85000"/>
                    <a:lumOff val="15000"/>
                  </a:schemeClr>
                </a:solidFill>
              </a:defRPr>
            </a:lvl1pPr>
            <a:lvl2pPr>
              <a:defRPr sz="2400">
                <a:solidFill>
                  <a:schemeClr val="tx1">
                    <a:lumMod val="85000"/>
                    <a:lumOff val="15000"/>
                  </a:schemeClr>
                </a:solidFill>
              </a:defRPr>
            </a:lvl2pPr>
            <a:lvl3pPr>
              <a:defRPr sz="2000">
                <a:solidFill>
                  <a:schemeClr val="tx1">
                    <a:lumMod val="85000"/>
                    <a:lumOff val="15000"/>
                  </a:schemeClr>
                </a:solidFill>
              </a:defRPr>
            </a:lvl3pPr>
            <a:lvl4pPr>
              <a:defRPr sz="1800">
                <a:solidFill>
                  <a:schemeClr val="tx1">
                    <a:lumMod val="85000"/>
                    <a:lumOff val="15000"/>
                  </a:schemeClr>
                </a:solidFill>
              </a:defRPr>
            </a:lvl4pPr>
            <a:lvl5pPr>
              <a:defRPr sz="1800">
                <a:solidFill>
                  <a:schemeClr val="tx1">
                    <a:lumMod val="85000"/>
                    <a:lumOff val="15000"/>
                  </a:schemeClr>
                </a:solidFill>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676400"/>
            <a:ext cx="4038600" cy="3971454"/>
          </a:xfrm>
        </p:spPr>
        <p:txBody>
          <a:bodyPr/>
          <a:lstStyle>
            <a:lvl1pPr>
              <a:defRPr sz="2800">
                <a:solidFill>
                  <a:schemeClr val="tx1">
                    <a:lumMod val="85000"/>
                    <a:lumOff val="15000"/>
                  </a:schemeClr>
                </a:solidFill>
              </a:defRPr>
            </a:lvl1pPr>
            <a:lvl2pPr>
              <a:defRPr sz="2400">
                <a:solidFill>
                  <a:schemeClr val="tx1">
                    <a:lumMod val="85000"/>
                    <a:lumOff val="15000"/>
                  </a:schemeClr>
                </a:solidFill>
              </a:defRPr>
            </a:lvl2pPr>
            <a:lvl3pPr>
              <a:defRPr sz="2000">
                <a:solidFill>
                  <a:schemeClr val="tx1">
                    <a:lumMod val="85000"/>
                    <a:lumOff val="15000"/>
                  </a:schemeClr>
                </a:solidFill>
              </a:defRPr>
            </a:lvl3pPr>
            <a:lvl4pPr>
              <a:defRPr sz="1800">
                <a:solidFill>
                  <a:schemeClr val="tx1">
                    <a:lumMod val="85000"/>
                    <a:lumOff val="15000"/>
                  </a:schemeClr>
                </a:solidFill>
              </a:defRPr>
            </a:lvl4pPr>
            <a:lvl5pPr>
              <a:defRPr sz="1800">
                <a:solidFill>
                  <a:schemeClr val="tx1">
                    <a:lumMod val="85000"/>
                    <a:lumOff val="15000"/>
                  </a:schemeClr>
                </a:solidFill>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258050E-B668-4FA7-85AD-C750C80A6E9B}" type="datetimeFigureOut">
              <a:rPr lang="en-US" smtClean="0"/>
              <a:pPr/>
              <a:t>2/25/2019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40D5ECE-8B49-45CD-BE81-EF81920D1969}"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lvl1pPr>
              <a:defRPr>
                <a:solidFill>
                  <a:schemeClr val="bg1"/>
                </a:solidFill>
              </a:defRPr>
            </a:lvl1pPr>
          </a:lstStyle>
          <a:p>
            <a:fld id="{A258050E-B668-4FA7-85AD-C750C80A6E9B}" type="datetimeFigureOut">
              <a:rPr lang="en-US" smtClean="0"/>
              <a:pPr/>
              <a:t>2/25/2019</a:t>
            </a:fld>
            <a:endParaRPr lang="en-US" dirty="0"/>
          </a:p>
        </p:txBody>
      </p:sp>
      <p:sp>
        <p:nvSpPr>
          <p:cNvPr id="4" name="Footer Placeholder 3"/>
          <p:cNvSpPr>
            <a:spLocks noGrp="1"/>
          </p:cNvSpPr>
          <p:nvPr>
            <p:ph type="ftr" sz="quarter" idx="11"/>
          </p:nvPr>
        </p:nvSpPr>
        <p:spPr/>
        <p:txBody>
          <a:bodyPr/>
          <a:lstStyle>
            <a:lvl1pPr>
              <a:defRPr>
                <a:solidFill>
                  <a:schemeClr val="bg1"/>
                </a:solidFill>
              </a:defRPr>
            </a:lvl1pPr>
          </a:lstStyle>
          <a:p>
            <a:endParaRPr lang="en-US" dirty="0"/>
          </a:p>
        </p:txBody>
      </p:sp>
      <p:sp>
        <p:nvSpPr>
          <p:cNvPr id="5" name="Slide Number Placeholder 4"/>
          <p:cNvSpPr>
            <a:spLocks noGrp="1"/>
          </p:cNvSpPr>
          <p:nvPr>
            <p:ph type="sldNum" sz="quarter" idx="12"/>
          </p:nvPr>
        </p:nvSpPr>
        <p:spPr/>
        <p:txBody>
          <a:bodyPr/>
          <a:lstStyle>
            <a:lvl1pPr>
              <a:defRPr>
                <a:solidFill>
                  <a:schemeClr val="bg1"/>
                </a:solidFill>
              </a:defRPr>
            </a:lvl1pPr>
          </a:lstStyle>
          <a:p>
            <a:fld id="{240D5ECE-8B49-45CD-BE81-EF81920D1969}" type="slidenum">
              <a:rPr lang="en-US" smtClean="0"/>
              <a:pPr/>
              <a:t>‹#›</a:t>
            </a:fld>
            <a:endParaRPr lang="en-US" dirty="0"/>
          </a:p>
        </p:txBody>
      </p:sp>
      <p:pic>
        <p:nvPicPr>
          <p:cNvPr id="6" name="Picture 5"/>
          <p:cNvPicPr>
            <a:picLocks noChangeAspect="1"/>
          </p:cNvPicPr>
          <p:nvPr userDrawn="1"/>
        </p:nvPicPr>
        <p:blipFill>
          <a:blip r:embed="rId3" cstate="print"/>
          <a:stretch>
            <a:fillRect/>
          </a:stretch>
        </p:blipFill>
        <p:spPr>
          <a:xfrm>
            <a:off x="0" y="762000"/>
            <a:ext cx="2445488" cy="2286000"/>
          </a:xfrm>
          <a:prstGeom prst="rect">
            <a:avLst/>
          </a:prstGeom>
        </p:spPr>
      </p:pic>
      <p:sp>
        <p:nvSpPr>
          <p:cNvPr id="2" name="Title 1"/>
          <p:cNvSpPr>
            <a:spLocks noGrp="1"/>
          </p:cNvSpPr>
          <p:nvPr>
            <p:ph type="title"/>
          </p:nvPr>
        </p:nvSpPr>
        <p:spPr>
          <a:xfrm>
            <a:off x="1124400" y="2077200"/>
            <a:ext cx="7010400" cy="1143000"/>
          </a:xfrm>
        </p:spPr>
        <p:txBody>
          <a:bodyPr/>
          <a:lstStyle>
            <a:lvl1pPr algn="l">
              <a:defRPr/>
            </a:lvl1pPr>
          </a:lstStyle>
          <a:p>
            <a:r>
              <a:rPr lang="en-US"/>
              <a:t>Click to edit Master title style</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withEffect">
                                  <p:stCondLst>
                                    <p:cond delay="50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0-#ppt_w/2"/>
                                          </p:val>
                                        </p:tav>
                                        <p:tav tm="100000">
                                          <p:val>
                                            <p:strVal val="#ppt_x"/>
                                          </p:val>
                                        </p:tav>
                                      </p:tavLst>
                                    </p:anim>
                                    <p:anim calcmode="lin" valueType="num">
                                      <p:cBhvr additive="base">
                                        <p:cTn id="8" dur="500" fill="hold"/>
                                        <p:tgtEl>
                                          <p:spTgt spid="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Title Only: Emphasis">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258050E-B668-4FA7-85AD-C750C80A6E9B}" type="datetimeFigureOut">
              <a:rPr lang="en-US" smtClean="0"/>
              <a:pPr/>
              <a:t>2/25/2019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40D5ECE-8B49-45CD-BE81-EF81920D1969}" type="slidenum">
              <a:rPr lang="en-US" smtClean="0"/>
              <a:pPr/>
              <a:t>‹#›</a:t>
            </a:fld>
            <a:endParaRPr lang="en-US" dirty="0"/>
          </a:p>
        </p:txBody>
      </p:sp>
      <p:sp>
        <p:nvSpPr>
          <p:cNvPr id="6" name="Title 1"/>
          <p:cNvSpPr>
            <a:spLocks noGrp="1"/>
          </p:cNvSpPr>
          <p:nvPr>
            <p:ph type="title" hasCustomPrompt="1"/>
          </p:nvPr>
        </p:nvSpPr>
        <p:spPr>
          <a:xfrm>
            <a:off x="290400" y="3081000"/>
            <a:ext cx="8686800" cy="1095600"/>
          </a:xfrm>
        </p:spPr>
        <p:txBody>
          <a:bodyPr>
            <a:normAutofit/>
          </a:bodyPr>
          <a:lstStyle>
            <a:lvl1pPr algn="ctr">
              <a:defRPr lang="en-US" sz="4600" b="1" kern="1200" spc="-150" baseline="0" dirty="0" smtClean="0">
                <a:ln>
                  <a:gradFill>
                    <a:gsLst>
                      <a:gs pos="0">
                        <a:schemeClr val="bg1"/>
                      </a:gs>
                      <a:gs pos="50000">
                        <a:schemeClr val="bg1">
                          <a:lumMod val="75000"/>
                        </a:schemeClr>
                      </a:gs>
                    </a:gsLst>
                    <a:lin ang="5400000" scaled="0"/>
                  </a:gradFill>
                </a:ln>
                <a:gradFill>
                  <a:gsLst>
                    <a:gs pos="11000">
                      <a:schemeClr val="bg1">
                        <a:lumMod val="75000"/>
                      </a:schemeClr>
                    </a:gs>
                    <a:gs pos="91000">
                      <a:schemeClr val="bg1"/>
                    </a:gs>
                  </a:gsLst>
                  <a:lin ang="16200000" scaled="1"/>
                </a:gradFill>
                <a:effectLst>
                  <a:outerShdw blurRad="38100" algn="ctr" rotWithShape="0">
                    <a:prstClr val="black">
                      <a:alpha val="25000"/>
                    </a:prstClr>
                  </a:outerShdw>
                  <a:reflection blurRad="6350" stA="60000" endA="900" endPos="58000" dir="5400000" sy="-100000" algn="bl" rotWithShape="0"/>
                </a:effectLst>
                <a:latin typeface="+mn-lt"/>
                <a:ea typeface="+mn-ea"/>
                <a:cs typeface="+mn-cs"/>
              </a:defRPr>
            </a:lvl1pPr>
          </a:lstStyle>
          <a:p>
            <a:r>
              <a:rPr lang="en-US" dirty="0"/>
              <a:t>Click to edit Master Title Style</a:t>
            </a:r>
          </a:p>
        </p:txBody>
      </p:sp>
      <p:sp>
        <p:nvSpPr>
          <p:cNvPr id="7" name="Text Placeholder 2"/>
          <p:cNvSpPr>
            <a:spLocks noGrp="1"/>
          </p:cNvSpPr>
          <p:nvPr>
            <p:ph type="body" idx="1"/>
          </p:nvPr>
        </p:nvSpPr>
        <p:spPr>
          <a:xfrm>
            <a:off x="283952" y="2424752"/>
            <a:ext cx="8694000" cy="639762"/>
          </a:xfrm>
        </p:spPr>
        <p:txBody>
          <a:bodyPr anchor="b">
            <a:normAutofit/>
          </a:bodyPr>
          <a:lstStyle>
            <a:lvl1pPr marL="0" indent="0" algn="ctr">
              <a:buNone/>
              <a:defRPr lang="en-US" sz="2800" kern="1200" dirty="0" smtClean="0">
                <a:solidFill>
                  <a:srgbClr val="2E507A">
                    <a:alpha val="81000"/>
                  </a:srgbClr>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Tree>
  </p:cSld>
  <p:clrMapOvr>
    <a:masterClrMapping/>
  </p:clrMapOvr>
  <mc:AlternateContent xmlns:mc="http://schemas.openxmlformats.org/markup-compatibility/2006" xmlns:p14="http://schemas.microsoft.com/office/powerpoint/2010/main">
    <mc:Choice Requires="p14">
      <p:transition spd="slow" p14:dur="2000">
        <p:push dir="u"/>
      </p:transition>
    </mc:Choice>
    <mc:Fallback xmlns="">
      <p:transition spd="slow">
        <p:push dir="u"/>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Title with Text ">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lvl1pPr>
              <a:defRPr>
                <a:solidFill>
                  <a:schemeClr val="bg1"/>
                </a:solidFill>
              </a:defRPr>
            </a:lvl1pPr>
          </a:lstStyle>
          <a:p>
            <a:fld id="{A258050E-B668-4FA7-85AD-C750C80A6E9B}" type="datetimeFigureOut">
              <a:rPr lang="en-US" smtClean="0"/>
              <a:pPr/>
              <a:t>2/25/2019</a:t>
            </a:fld>
            <a:endParaRPr lang="en-US" dirty="0"/>
          </a:p>
        </p:txBody>
      </p:sp>
      <p:sp>
        <p:nvSpPr>
          <p:cNvPr id="4" name="Footer Placeholder 3"/>
          <p:cNvSpPr>
            <a:spLocks noGrp="1"/>
          </p:cNvSpPr>
          <p:nvPr>
            <p:ph type="ftr" sz="quarter" idx="11"/>
          </p:nvPr>
        </p:nvSpPr>
        <p:spPr/>
        <p:txBody>
          <a:bodyPr/>
          <a:lstStyle>
            <a:lvl1pPr>
              <a:defRPr>
                <a:solidFill>
                  <a:schemeClr val="bg1"/>
                </a:solidFill>
              </a:defRPr>
            </a:lvl1pPr>
          </a:lstStyle>
          <a:p>
            <a:endParaRPr lang="en-US" dirty="0"/>
          </a:p>
        </p:txBody>
      </p:sp>
      <p:sp>
        <p:nvSpPr>
          <p:cNvPr id="5" name="Slide Number Placeholder 4"/>
          <p:cNvSpPr>
            <a:spLocks noGrp="1"/>
          </p:cNvSpPr>
          <p:nvPr>
            <p:ph type="sldNum" sz="quarter" idx="12"/>
          </p:nvPr>
        </p:nvSpPr>
        <p:spPr/>
        <p:txBody>
          <a:bodyPr/>
          <a:lstStyle>
            <a:lvl1pPr>
              <a:defRPr>
                <a:solidFill>
                  <a:schemeClr val="bg1"/>
                </a:solidFill>
              </a:defRPr>
            </a:lvl1pPr>
          </a:lstStyle>
          <a:p>
            <a:fld id="{240D5ECE-8B49-45CD-BE81-EF81920D1969}" type="slidenum">
              <a:rPr lang="en-US" smtClean="0"/>
              <a:pPr/>
              <a:t>‹#›</a:t>
            </a:fld>
            <a:endParaRPr lang="en-US" dirty="0"/>
          </a:p>
        </p:txBody>
      </p:sp>
      <p:sp>
        <p:nvSpPr>
          <p:cNvPr id="7" name="Rectangle 6"/>
          <p:cNvSpPr/>
          <p:nvPr userDrawn="1"/>
        </p:nvSpPr>
        <p:spPr>
          <a:xfrm>
            <a:off x="0" y="2895600"/>
            <a:ext cx="7543800" cy="2133600"/>
          </a:xfrm>
          <a:prstGeom prst="rect">
            <a:avLst/>
          </a:prstGeom>
          <a:gradFill flip="none" rotWithShape="1">
            <a:gsLst>
              <a:gs pos="63000">
                <a:schemeClr val="tx1">
                  <a:lumMod val="85000"/>
                  <a:lumOff val="15000"/>
                  <a:alpha val="49000"/>
                </a:schemeClr>
              </a:gs>
              <a:gs pos="100000">
                <a:schemeClr val="tx1">
                  <a:lumMod val="95000"/>
                  <a:lumOff val="5000"/>
                  <a:alpha val="56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itle 1"/>
          <p:cNvSpPr>
            <a:spLocks noGrp="1"/>
          </p:cNvSpPr>
          <p:nvPr>
            <p:ph type="title"/>
          </p:nvPr>
        </p:nvSpPr>
        <p:spPr>
          <a:xfrm>
            <a:off x="414867" y="3200400"/>
            <a:ext cx="7010400" cy="1676400"/>
          </a:xfrm>
        </p:spPr>
        <p:txBody>
          <a:bodyPr>
            <a:normAutofit/>
          </a:bodyPr>
          <a:lstStyle>
            <a:lvl1pPr marL="0" algn="l" defTabSz="914400" rtl="0" eaLnBrk="1" latinLnBrk="0" hangingPunct="1">
              <a:defRPr lang="en-US" sz="4000" kern="1200" dirty="0">
                <a:solidFill>
                  <a:schemeClr val="bg1"/>
                </a:solidFill>
                <a:latin typeface="+mn-lt"/>
                <a:ea typeface="+mn-ea"/>
                <a:cs typeface="+mn-cs"/>
              </a:defRPr>
            </a:lvl1pPr>
          </a:lstStyle>
          <a:p>
            <a:r>
              <a:rPr lang="en-US"/>
              <a:t>Click to edit Master title style</a:t>
            </a:r>
            <a:endParaRPr lang="en-US" dirty="0"/>
          </a:p>
        </p:txBody>
      </p:sp>
      <p:sp>
        <p:nvSpPr>
          <p:cNvPr id="10" name="Text Placeholder 15"/>
          <p:cNvSpPr>
            <a:spLocks noGrp="1"/>
          </p:cNvSpPr>
          <p:nvPr>
            <p:ph type="body" sz="quarter" idx="14" hasCustomPrompt="1"/>
          </p:nvPr>
        </p:nvSpPr>
        <p:spPr>
          <a:xfrm>
            <a:off x="4648200" y="664780"/>
            <a:ext cx="4191000" cy="381000"/>
          </a:xfrm>
        </p:spPr>
        <p:txBody>
          <a:bodyPr>
            <a:normAutofit/>
          </a:bodyPr>
          <a:lstStyle>
            <a:lvl1pPr algn="r">
              <a:buNone/>
              <a:defRPr lang="en-US" sz="1800" b="1" kern="1200" dirty="0" smtClean="0">
                <a:solidFill>
                  <a:schemeClr val="bg1">
                    <a:lumMod val="65000"/>
                  </a:schemeClr>
                </a:solidFill>
                <a:latin typeface="Calibri" pitchFamily="34" charset="0"/>
                <a:ea typeface="+mn-ea"/>
                <a:cs typeface="+mn-cs"/>
              </a:defRPr>
            </a:lvl1pPr>
          </a:lstStyle>
          <a:p>
            <a:pPr lvl="0"/>
            <a:r>
              <a:rPr lang="en-US" dirty="0"/>
              <a:t>Click to edit Master subtitle style</a:t>
            </a:r>
          </a:p>
        </p:txBody>
      </p:sp>
    </p:spTree>
  </p:cSld>
  <p:clrMapOvr>
    <a:masterClrMapping/>
  </p:clrMapOvr>
  <mc:AlternateContent xmlns:mc="http://schemas.openxmlformats.org/markup-compatibility/2006" xmlns:p14="http://schemas.microsoft.com/office/powerpoint/2010/main">
    <mc:Choice Requires="p14">
      <p:transition spd="slow" p14:dur="2000">
        <p14:vortex/>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75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0-#ppt_w/2"/>
                                          </p:val>
                                        </p:tav>
                                        <p:tav tm="100000">
                                          <p:val>
                                            <p:strVal val="#ppt_x"/>
                                          </p:val>
                                        </p:tav>
                                      </p:tavLst>
                                    </p:anim>
                                    <p:anim calcmode="lin" valueType="num">
                                      <p:cBhvr additive="base">
                                        <p:cTn id="8" dur="500" fill="hold"/>
                                        <p:tgtEl>
                                          <p:spTgt spid="7"/>
                                        </p:tgtEl>
                                        <p:attrNameLst>
                                          <p:attrName>ppt_y</p:attrName>
                                        </p:attrNameLst>
                                      </p:cBhvr>
                                      <p:tavLst>
                                        <p:tav tm="0">
                                          <p:val>
                                            <p:strVal val="#ppt_y"/>
                                          </p:val>
                                        </p:tav>
                                        <p:tav tm="100000">
                                          <p:val>
                                            <p:strVal val="#ppt_y"/>
                                          </p:val>
                                        </p:tav>
                                      </p:tavLst>
                                    </p:anim>
                                  </p:childTnLst>
                                </p:cTn>
                              </p:par>
                              <p:par>
                                <p:cTn id="9" presetID="10" presetClass="entr" presetSubtype="0" fill="hold" grpId="0" nodeType="withEffect">
                                  <p:stCondLst>
                                    <p:cond delay="1250"/>
                                  </p:stCondLst>
                                  <p:childTnLst>
                                    <p:set>
                                      <p:cBhvr>
                                        <p:cTn id="10" dur="1" fill="hold">
                                          <p:stCondLst>
                                            <p:cond delay="0"/>
                                          </p:stCondLst>
                                        </p:cTn>
                                        <p:tgtEl>
                                          <p:spTgt spid="9"/>
                                        </p:tgtEl>
                                        <p:attrNameLst>
                                          <p:attrName>style.visibility</p:attrName>
                                        </p:attrNameLst>
                                      </p:cBhvr>
                                      <p:to>
                                        <p:strVal val="visible"/>
                                      </p:to>
                                    </p:set>
                                    <p:animEffect transition="in" filter="fade">
                                      <p:cBhvr>
                                        <p:cTn id="11" dur="1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9" grpId="0" autoUpdateAnimBg="0"/>
    </p:bld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28600" y="609600"/>
            <a:ext cx="3008313" cy="825500"/>
          </a:xfrm>
        </p:spPr>
        <p:txBody>
          <a:bodyPr anchor="b"/>
          <a:lstStyle>
            <a:lvl1pPr algn="l">
              <a:defRPr sz="2000" b="1"/>
            </a:lvl1pPr>
          </a:lstStyle>
          <a:p>
            <a:r>
              <a:rPr lang="en-US"/>
              <a:t>Click to edit Master title style</a:t>
            </a:r>
            <a:endParaRPr lang="en-US" dirty="0"/>
          </a:p>
        </p:txBody>
      </p:sp>
      <p:sp>
        <p:nvSpPr>
          <p:cNvPr id="3" name="Content Placeholder 2"/>
          <p:cNvSpPr>
            <a:spLocks noGrp="1"/>
          </p:cNvSpPr>
          <p:nvPr>
            <p:ph idx="1"/>
          </p:nvPr>
        </p:nvSpPr>
        <p:spPr>
          <a:xfrm>
            <a:off x="3803650" y="609600"/>
            <a:ext cx="5111750" cy="5334000"/>
          </a:xfrm>
        </p:spPr>
        <p:txBody>
          <a:bodyPr/>
          <a:lstStyle>
            <a:lvl1pPr>
              <a:defRPr sz="2800">
                <a:solidFill>
                  <a:schemeClr val="bg1"/>
                </a:solidFill>
              </a:defRPr>
            </a:lvl1pPr>
            <a:lvl2pPr>
              <a:defRPr sz="2800">
                <a:solidFill>
                  <a:schemeClr val="bg1"/>
                </a:solidFill>
              </a:defRPr>
            </a:lvl2pPr>
            <a:lvl3pPr>
              <a:defRPr sz="2400">
                <a:solidFill>
                  <a:schemeClr val="bg1"/>
                </a:solidFill>
              </a:defRPr>
            </a:lvl3pPr>
            <a:lvl4pPr>
              <a:defRPr sz="2000">
                <a:solidFill>
                  <a:schemeClr val="bg1"/>
                </a:solidFill>
              </a:defRPr>
            </a:lvl4pPr>
            <a:lvl5pPr>
              <a:defRPr sz="2000">
                <a:solidFill>
                  <a:schemeClr val="bg1"/>
                </a:solidFill>
              </a:defRPr>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28600" y="1435101"/>
            <a:ext cx="3008313" cy="3822699"/>
          </a:xfrm>
        </p:spPr>
        <p:txBody>
          <a:bodyPr/>
          <a:lstStyle>
            <a:lvl1pPr marL="0" indent="0">
              <a:buNone/>
              <a:defRPr sz="1400">
                <a:solidFill>
                  <a:schemeClr val="tx1">
                    <a:lumMod val="75000"/>
                    <a:lumOff val="2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solidFill>
                  <a:schemeClr val="bg1"/>
                </a:solidFill>
              </a:defRPr>
            </a:lvl1pPr>
          </a:lstStyle>
          <a:p>
            <a:fld id="{A258050E-B668-4FA7-85AD-C750C80A6E9B}" type="datetimeFigureOut">
              <a:rPr lang="en-US" smtClean="0"/>
              <a:pPr/>
              <a:t>2/25/2019</a:t>
            </a:fld>
            <a:endParaRPr lang="en-US" dirty="0"/>
          </a:p>
        </p:txBody>
      </p:sp>
      <p:sp>
        <p:nvSpPr>
          <p:cNvPr id="6" name="Footer Placeholder 5"/>
          <p:cNvSpPr>
            <a:spLocks noGrp="1"/>
          </p:cNvSpPr>
          <p:nvPr>
            <p:ph type="ftr" sz="quarter" idx="11"/>
          </p:nvPr>
        </p:nvSpPr>
        <p:spPr/>
        <p:txBody>
          <a:bodyPr/>
          <a:lstStyle>
            <a:lvl1pPr>
              <a:defRPr>
                <a:solidFill>
                  <a:schemeClr val="bg1"/>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bg1"/>
                </a:solidFill>
              </a:defRPr>
            </a:lvl1pPr>
          </a:lstStyle>
          <a:p>
            <a:fld id="{240D5ECE-8B49-45CD-BE81-EF81920D1969}"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p:nvPicPr>
        <p:blipFill rotWithShape="1">
          <a:blip r:embed="rId16" cstate="print"/>
          <a:srcRect l="2599" r="5874" b="5262"/>
          <a:stretch/>
        </p:blipFill>
        <p:spPr>
          <a:xfrm>
            <a:off x="3530" y="5867400"/>
            <a:ext cx="9144000" cy="1053694"/>
          </a:xfrm>
          <a:prstGeom prst="rect">
            <a:avLst/>
          </a:prstGeom>
        </p:spPr>
      </p:pic>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58050E-B668-4FA7-85AD-C750C80A6E9B}" type="datetimeFigureOut">
              <a:rPr lang="en-US" smtClean="0"/>
              <a:pPr/>
              <a:t>2/25/2019</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40D5ECE-8B49-45CD-BE81-EF81920D1969}" type="slidenum">
              <a:rPr lang="en-US" smtClean="0"/>
              <a:pPr/>
              <a:t>‹#›</a:t>
            </a:fld>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 bg1="lt1" tx1="dk1" bg2="lt2" tx2="dk2" accent1="accent1" accent2="accent2" accent3="accent3" accent4="accent4" accent5="accent5" accent6="accent6" hlink="hlink" folHlink="folHlink"/>
  <p:sldLayoutIdLst>
    <p:sldLayoutId id="2147483649" r:id="rId1"/>
    <p:sldLayoutId id="2147483651" r:id="rId2"/>
    <p:sldLayoutId id="2147483650" r:id="rId3"/>
    <p:sldLayoutId id="2147483661" r:id="rId4"/>
    <p:sldLayoutId id="2147483652" r:id="rId5"/>
    <p:sldLayoutId id="2147483654" r:id="rId6"/>
    <p:sldLayoutId id="2147483655" r:id="rId7"/>
    <p:sldLayoutId id="2147483660" r:id="rId8"/>
    <p:sldLayoutId id="2147483656" r:id="rId9"/>
    <p:sldLayoutId id="2147483676" r:id="rId10"/>
    <p:sldLayoutId id="2147483657" r:id="rId11"/>
    <p:sldLayoutId id="2147483658" r:id="rId12"/>
    <p:sldLayoutId id="2147483659" r:id="rId13"/>
    <p:sldLayoutId id="2147483663" r:id="rId14"/>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notesSlide" Target="../notesSlides/notesSlide10.xml"/><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notesSlide" Target="../notesSlides/notesSlide13.xml"/><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notesSlide" Target="../notesSlides/notesSlide16.xml"/><Relationship Id="rId1" Type="http://schemas.openxmlformats.org/officeDocument/2006/relationships/slideLayout" Target="../slideLayouts/slideLayout1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notesSlide" Target="../notesSlides/notesSlide19.xml"/><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notesSlide" Target="../notesSlides/notesSlide2.xml"/><Relationship Id="rId1" Type="http://schemas.openxmlformats.org/officeDocument/2006/relationships/slideLayout" Target="../slideLayouts/slideLayout14.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8.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notesSlide" Target="../notesSlides/notesSlide22.xml"/><Relationship Id="rId1" Type="http://schemas.openxmlformats.org/officeDocument/2006/relationships/slideLayout" Target="../slideLayouts/slideLayout14.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notesSlide" Target="../notesSlides/notesSlide4.xml"/><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notesSlide" Target="../notesSlides/notesSlide7.xml"/><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4"/>
          </p:nvPr>
        </p:nvSpPr>
        <p:spPr>
          <a:xfrm>
            <a:off x="3733800" y="1447801"/>
            <a:ext cx="4953000" cy="1143000"/>
          </a:xfrm>
        </p:spPr>
        <p:txBody>
          <a:bodyPr>
            <a:normAutofit/>
          </a:bodyPr>
          <a:lstStyle/>
          <a:p>
            <a:r>
              <a:rPr lang="en-US" b="1" dirty="0"/>
              <a:t>Andrea Battaglia</a:t>
            </a:r>
          </a:p>
          <a:p>
            <a:r>
              <a:rPr lang="en-US" dirty="0" err="1"/>
              <a:t>MoPTA</a:t>
            </a:r>
            <a:r>
              <a:rPr lang="en-US" dirty="0"/>
              <a:t> VP Communication</a:t>
            </a:r>
          </a:p>
        </p:txBody>
      </p:sp>
      <p:sp>
        <p:nvSpPr>
          <p:cNvPr id="5" name="Title 4"/>
          <p:cNvSpPr>
            <a:spLocks noGrp="1"/>
          </p:cNvSpPr>
          <p:nvPr>
            <p:ph type="title"/>
          </p:nvPr>
        </p:nvSpPr>
        <p:spPr>
          <a:xfrm>
            <a:off x="228600" y="3124200"/>
            <a:ext cx="7239000" cy="1828800"/>
          </a:xfrm>
        </p:spPr>
        <p:txBody>
          <a:bodyPr>
            <a:normAutofit fontScale="90000"/>
          </a:bodyPr>
          <a:lstStyle/>
          <a:p>
            <a:pPr algn="r"/>
            <a:r>
              <a:rPr lang="en-US" sz="2400" b="0" dirty="0">
                <a:solidFill>
                  <a:srgbClr val="7BCF27"/>
                </a:solidFill>
                <a:latin typeface="Calibri" pitchFamily="34" charset="0"/>
              </a:rPr>
              <a:t>Smart &amp; successful strategies to benefit any Unit/Council</a:t>
            </a:r>
            <a:br>
              <a:rPr lang="en-US" sz="2400" b="0" dirty="0">
                <a:solidFill>
                  <a:srgbClr val="7BCF27"/>
                </a:solidFill>
                <a:latin typeface="Calibri" pitchFamily="34" charset="0"/>
              </a:rPr>
            </a:br>
            <a:r>
              <a:rPr lang="en-US" sz="6000" dirty="0">
                <a:solidFill>
                  <a:prstClr val="white"/>
                </a:solidFill>
              </a:rPr>
              <a:t>Fundraising &amp; </a:t>
            </a:r>
            <a:r>
              <a:rPr lang="en-US" sz="6000" dirty="0" err="1">
                <a:solidFill>
                  <a:prstClr val="white"/>
                </a:solidFill>
              </a:rPr>
              <a:t>Friendraising</a:t>
            </a:r>
            <a:endParaRPr lang="en-US" sz="56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420030" y="1676400"/>
            <a:ext cx="4953000" cy="5181601"/>
          </a:xfrm>
          <a:prstGeom prst="rect">
            <a:avLst/>
          </a:prstGeom>
          <a:noFill/>
        </p:spPr>
        <p:txBody>
          <a:bodyPr wrap="square" rtlCol="0">
            <a:normAutofit/>
          </a:bodyPr>
          <a:lstStyle/>
          <a:p>
            <a:pPr lvl="0"/>
            <a:r>
              <a:rPr lang="en-US" dirty="0">
                <a:solidFill>
                  <a:srgbClr val="F2F2F2"/>
                </a:solidFill>
              </a:rPr>
              <a:t>Develop your strategy – what you want to do, when you want to do it</a:t>
            </a:r>
          </a:p>
          <a:p>
            <a:pPr marL="742950" lvl="1" indent="-285750">
              <a:buFont typeface="Arial"/>
              <a:buChar char="•"/>
            </a:pPr>
            <a:r>
              <a:rPr lang="en-US" dirty="0">
                <a:solidFill>
                  <a:srgbClr val="F2F2F2"/>
                </a:solidFill>
              </a:rPr>
              <a:t>Raise money – what is the $ goal?</a:t>
            </a:r>
          </a:p>
          <a:p>
            <a:pPr marL="742950" lvl="1" indent="-285750">
              <a:buFont typeface="Arial"/>
              <a:buChar char="•"/>
            </a:pPr>
            <a:r>
              <a:rPr lang="en-US" dirty="0">
                <a:solidFill>
                  <a:srgbClr val="F2F2F2"/>
                </a:solidFill>
              </a:rPr>
              <a:t>Increase supporter lists – how big are your current lists? By what percentage would you like to increase them?</a:t>
            </a:r>
          </a:p>
          <a:p>
            <a:pPr marL="742950" lvl="1" indent="-285750">
              <a:buFont typeface="Arial"/>
              <a:buChar char="•"/>
            </a:pPr>
            <a:r>
              <a:rPr lang="en-US" dirty="0">
                <a:solidFill>
                  <a:srgbClr val="F2F2F2"/>
                </a:solidFill>
              </a:rPr>
              <a:t>Attendance – is there a capacity issue? How many more prospects will you target?</a:t>
            </a:r>
          </a:p>
          <a:p>
            <a:pPr marL="742950" lvl="1" indent="-285750">
              <a:buFont typeface="Arial"/>
              <a:buChar char="•"/>
            </a:pPr>
            <a:r>
              <a:rPr lang="en-US" dirty="0">
                <a:solidFill>
                  <a:srgbClr val="F2F2F2"/>
                </a:solidFill>
              </a:rPr>
              <a:t>Attract </a:t>
            </a:r>
            <a:r>
              <a:rPr lang="en-US" b="1" dirty="0">
                <a:solidFill>
                  <a:srgbClr val="F2F2F2"/>
                </a:solidFill>
              </a:rPr>
              <a:t>amplifiers</a:t>
            </a:r>
            <a:r>
              <a:rPr lang="en-US" dirty="0">
                <a:solidFill>
                  <a:srgbClr val="F2F2F2"/>
                </a:solidFill>
              </a:rPr>
              <a:t>, donors, sponsors – what is your pre-event and post-event strategy?</a:t>
            </a:r>
          </a:p>
          <a:p>
            <a:pPr lvl="0"/>
            <a:endParaRPr lang="en-US" dirty="0">
              <a:solidFill>
                <a:srgbClr val="F2F2F2"/>
              </a:solidFill>
            </a:endParaRPr>
          </a:p>
          <a:p>
            <a:pPr lvl="0"/>
            <a:r>
              <a:rPr lang="en-US" dirty="0">
                <a:solidFill>
                  <a:srgbClr val="F2F2F2"/>
                </a:solidFill>
              </a:rPr>
              <a:t>Determine how you’re going to keep your strategy going</a:t>
            </a:r>
          </a:p>
          <a:p>
            <a:pPr lvl="0"/>
            <a:endParaRPr lang="en-US" dirty="0">
              <a:solidFill>
                <a:srgbClr val="F2F2F2"/>
              </a:solidFill>
            </a:endParaRPr>
          </a:p>
          <a:p>
            <a:pPr lvl="0"/>
            <a:r>
              <a:rPr lang="en-US" dirty="0">
                <a:solidFill>
                  <a:srgbClr val="F2F2F2"/>
                </a:solidFill>
              </a:rPr>
              <a:t>Decide who is going to do each action to accomplish your strategy</a:t>
            </a:r>
          </a:p>
          <a:p>
            <a:pPr>
              <a:spcBef>
                <a:spcPts val="100"/>
              </a:spcBef>
            </a:pPr>
            <a:endParaRPr lang="en-US" sz="2000" dirty="0">
              <a:solidFill>
                <a:srgbClr val="F2F2F2"/>
              </a:solidFill>
            </a:endParaRPr>
          </a:p>
          <a:p>
            <a:endParaRPr lang="en-US" sz="2400" dirty="0">
              <a:solidFill>
                <a:srgbClr val="F2F2F2"/>
              </a:solidFill>
            </a:endParaRPr>
          </a:p>
        </p:txBody>
      </p:sp>
      <p:sp>
        <p:nvSpPr>
          <p:cNvPr id="5" name="TextBox 4"/>
          <p:cNvSpPr txBox="1"/>
          <p:nvPr/>
        </p:nvSpPr>
        <p:spPr>
          <a:xfrm>
            <a:off x="381000" y="228601"/>
            <a:ext cx="5029200" cy="1447799"/>
          </a:xfrm>
          <a:prstGeom prst="rect">
            <a:avLst/>
          </a:prstGeom>
          <a:noFill/>
        </p:spPr>
        <p:txBody>
          <a:bodyPr wrap="square" rtlCol="0" anchor="b">
            <a:normAutofit/>
          </a:bodyPr>
          <a:lstStyle/>
          <a:p>
            <a:r>
              <a:rPr lang="en-US" sz="4400" b="1" dirty="0">
                <a:solidFill>
                  <a:srgbClr val="7BCF27"/>
                </a:solidFill>
              </a:rPr>
              <a:t>SMART,</a:t>
            </a:r>
          </a:p>
          <a:p>
            <a:r>
              <a:rPr lang="en-US" sz="4400" b="1" dirty="0">
                <a:solidFill>
                  <a:srgbClr val="7BCF27"/>
                </a:solidFill>
              </a:rPr>
              <a:t>Defined Goals </a:t>
            </a:r>
          </a:p>
        </p:txBody>
      </p:sp>
      <p:sp>
        <p:nvSpPr>
          <p:cNvPr id="4" name="TextBox 3"/>
          <p:cNvSpPr txBox="1"/>
          <p:nvPr/>
        </p:nvSpPr>
        <p:spPr>
          <a:xfrm>
            <a:off x="5943600" y="304801"/>
            <a:ext cx="3124200" cy="5181600"/>
          </a:xfrm>
          <a:prstGeom prst="rect">
            <a:avLst/>
          </a:prstGeom>
          <a:noFill/>
        </p:spPr>
        <p:txBody>
          <a:bodyPr wrap="square" rtlCol="0">
            <a:normAutofit fontScale="92500" lnSpcReduction="10000"/>
          </a:bodyPr>
          <a:lstStyle/>
          <a:p>
            <a:pPr lvl="0"/>
            <a:r>
              <a:rPr lang="en-US" sz="4000" b="1" dirty="0">
                <a:solidFill>
                  <a:schemeClr val="accent4">
                    <a:lumMod val="75000"/>
                  </a:schemeClr>
                </a:solidFill>
              </a:rPr>
              <a:t>S</a:t>
            </a:r>
          </a:p>
          <a:p>
            <a:pPr lvl="0"/>
            <a:r>
              <a:rPr lang="en-US" sz="2000" b="1" dirty="0">
                <a:solidFill>
                  <a:schemeClr val="accent4">
                    <a:lumMod val="75000"/>
                  </a:schemeClr>
                </a:solidFill>
              </a:rPr>
              <a:t>Specific</a:t>
            </a:r>
          </a:p>
          <a:p>
            <a:pPr lvl="0"/>
            <a:endParaRPr lang="en-US" sz="2000" b="1" dirty="0">
              <a:solidFill>
                <a:schemeClr val="accent4">
                  <a:lumMod val="75000"/>
                </a:schemeClr>
              </a:solidFill>
            </a:endParaRPr>
          </a:p>
          <a:p>
            <a:pPr lvl="0"/>
            <a:r>
              <a:rPr lang="en-US" sz="4000" b="1" dirty="0">
                <a:solidFill>
                  <a:schemeClr val="accent4">
                    <a:lumMod val="75000"/>
                  </a:schemeClr>
                </a:solidFill>
              </a:rPr>
              <a:t>M</a:t>
            </a:r>
          </a:p>
          <a:p>
            <a:pPr lvl="0"/>
            <a:r>
              <a:rPr lang="en-US" sz="2000" b="1" dirty="0">
                <a:solidFill>
                  <a:schemeClr val="accent4">
                    <a:lumMod val="75000"/>
                  </a:schemeClr>
                </a:solidFill>
              </a:rPr>
              <a:t>Measurable</a:t>
            </a:r>
          </a:p>
          <a:p>
            <a:pPr lvl="0"/>
            <a:endParaRPr lang="en-US" sz="2000" b="1" dirty="0">
              <a:solidFill>
                <a:schemeClr val="accent4">
                  <a:lumMod val="75000"/>
                </a:schemeClr>
              </a:solidFill>
            </a:endParaRPr>
          </a:p>
          <a:p>
            <a:pPr lvl="0"/>
            <a:r>
              <a:rPr lang="en-US" sz="4000" b="1" dirty="0">
                <a:solidFill>
                  <a:schemeClr val="accent4">
                    <a:lumMod val="75000"/>
                  </a:schemeClr>
                </a:solidFill>
              </a:rPr>
              <a:t>A</a:t>
            </a:r>
          </a:p>
          <a:p>
            <a:pPr lvl="0"/>
            <a:r>
              <a:rPr lang="en-US" sz="2000" b="1" dirty="0">
                <a:solidFill>
                  <a:schemeClr val="accent4">
                    <a:lumMod val="75000"/>
                  </a:schemeClr>
                </a:solidFill>
              </a:rPr>
              <a:t>Agreed To</a:t>
            </a:r>
          </a:p>
          <a:p>
            <a:pPr lvl="0"/>
            <a:endParaRPr lang="en-US" sz="2000" b="1" dirty="0">
              <a:solidFill>
                <a:schemeClr val="accent4">
                  <a:lumMod val="75000"/>
                </a:schemeClr>
              </a:solidFill>
            </a:endParaRPr>
          </a:p>
          <a:p>
            <a:pPr lvl="0"/>
            <a:r>
              <a:rPr lang="en-US" sz="4000" b="1" dirty="0">
                <a:solidFill>
                  <a:schemeClr val="accent4">
                    <a:lumMod val="75000"/>
                  </a:schemeClr>
                </a:solidFill>
              </a:rPr>
              <a:t>R</a:t>
            </a:r>
          </a:p>
          <a:p>
            <a:pPr lvl="0"/>
            <a:r>
              <a:rPr lang="en-US" sz="2000" b="1" dirty="0">
                <a:solidFill>
                  <a:schemeClr val="accent4">
                    <a:lumMod val="75000"/>
                  </a:schemeClr>
                </a:solidFill>
              </a:rPr>
              <a:t>Relevant/Realistic</a:t>
            </a:r>
          </a:p>
          <a:p>
            <a:pPr lvl="0"/>
            <a:endParaRPr lang="en-US" sz="2000" b="1" dirty="0">
              <a:solidFill>
                <a:schemeClr val="accent4">
                  <a:lumMod val="75000"/>
                </a:schemeClr>
              </a:solidFill>
            </a:endParaRPr>
          </a:p>
          <a:p>
            <a:pPr lvl="0"/>
            <a:r>
              <a:rPr lang="en-US" sz="4000" b="1" dirty="0">
                <a:solidFill>
                  <a:schemeClr val="accent4">
                    <a:lumMod val="75000"/>
                  </a:schemeClr>
                </a:solidFill>
              </a:rPr>
              <a:t>T</a:t>
            </a:r>
          </a:p>
          <a:p>
            <a:pPr lvl="0"/>
            <a:r>
              <a:rPr lang="en-US" sz="2000" b="1" dirty="0">
                <a:solidFill>
                  <a:schemeClr val="accent4">
                    <a:lumMod val="75000"/>
                  </a:schemeClr>
                </a:solidFill>
              </a:rPr>
              <a:t>Time-Bound</a:t>
            </a:r>
            <a:endParaRPr lang="en-US" sz="2400" b="1" dirty="0">
              <a:solidFill>
                <a:schemeClr val="accent4">
                  <a:lumMod val="75000"/>
                </a:schemeClr>
              </a:solidFill>
            </a:endParaRPr>
          </a:p>
        </p:txBody>
      </p:sp>
    </p:spTree>
    <p:extLst>
      <p:ext uri="{BB962C8B-B14F-4D97-AF65-F5344CB8AC3E}">
        <p14:creationId xmlns:p14="http://schemas.microsoft.com/office/powerpoint/2010/main" val="321631632"/>
      </p:ext>
    </p:extLst>
  </p:cSld>
  <p:clrMapOvr>
    <a:masterClrMapping/>
  </p:clrMapOvr>
  <mc:AlternateContent xmlns:mc="http://schemas.openxmlformats.org/markup-compatibility/2006" xmlns:p14="http://schemas.microsoft.com/office/powerpoint/2010/main">
    <mc:Choice Requires="p14">
      <p:transition spd="slow" p14:dur="1500">
        <p:dissolve/>
      </p:transition>
    </mc:Choice>
    <mc:Fallback xmlns="">
      <p:transition spd="slow">
        <p:dissolv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295400"/>
            <a:ext cx="6934200" cy="1371600"/>
          </a:xfrm>
        </p:spPr>
        <p:txBody>
          <a:bodyPr>
            <a:noAutofit/>
          </a:bodyPr>
          <a:lstStyle/>
          <a:p>
            <a:pPr lvl="0" algn="ctr">
              <a:spcBef>
                <a:spcPts val="0"/>
              </a:spcBef>
            </a:pPr>
            <a:r>
              <a:rPr lang="en-US" sz="2400" dirty="0">
                <a:solidFill>
                  <a:prstClr val="white"/>
                </a:solidFill>
              </a:rPr>
              <a:t>People want to help, but it </a:t>
            </a:r>
            <a:r>
              <a:rPr lang="en-US" sz="2400" b="1" spc="70" dirty="0">
                <a:solidFill>
                  <a:prstClr val="white"/>
                </a:solidFill>
              </a:rPr>
              <a:t>scares helpers </a:t>
            </a:r>
            <a:r>
              <a:rPr lang="en-US" sz="2400" spc="70" dirty="0">
                <a:solidFill>
                  <a:prstClr val="white"/>
                </a:solidFill>
              </a:rPr>
              <a:t>when you don’t have defined roles and specific time needs. Don’t just ask for help, </a:t>
            </a:r>
            <a:r>
              <a:rPr lang="en-US" sz="2400" b="1" spc="70" dirty="0">
                <a:solidFill>
                  <a:prstClr val="white"/>
                </a:solidFill>
              </a:rPr>
              <a:t>strategically invite others </a:t>
            </a:r>
            <a:r>
              <a:rPr lang="en-US" sz="2400" spc="70" dirty="0">
                <a:solidFill>
                  <a:prstClr val="white"/>
                </a:solidFill>
              </a:rPr>
              <a:t>to help you. </a:t>
            </a:r>
            <a:endParaRPr lang="en-US" sz="2400" dirty="0"/>
          </a:p>
        </p:txBody>
      </p:sp>
      <p:sp>
        <p:nvSpPr>
          <p:cNvPr id="3" name="Text Placeholder 2"/>
          <p:cNvSpPr>
            <a:spLocks noGrp="1"/>
          </p:cNvSpPr>
          <p:nvPr>
            <p:ph type="body" sz="quarter" idx="14"/>
          </p:nvPr>
        </p:nvSpPr>
        <p:spPr>
          <a:xfrm>
            <a:off x="2057400" y="685800"/>
            <a:ext cx="7086600" cy="381000"/>
          </a:xfrm>
        </p:spPr>
        <p:txBody>
          <a:bodyPr/>
          <a:lstStyle/>
          <a:p>
            <a:r>
              <a:rPr lang="en-US" dirty="0">
                <a:solidFill>
                  <a:prstClr val="white">
                    <a:lumMod val="65000"/>
                  </a:prstClr>
                </a:solidFill>
              </a:rPr>
              <a:t>PTA Volunteers &amp; Engagement Matters</a:t>
            </a:r>
          </a:p>
          <a:p>
            <a:endParaRPr lang="en-US" dirty="0"/>
          </a:p>
        </p:txBody>
      </p:sp>
      <p:sp>
        <p:nvSpPr>
          <p:cNvPr id="4" name="TextBox 3"/>
          <p:cNvSpPr txBox="1"/>
          <p:nvPr/>
        </p:nvSpPr>
        <p:spPr>
          <a:xfrm>
            <a:off x="152400" y="3048000"/>
            <a:ext cx="7467600" cy="1754327"/>
          </a:xfrm>
          <a:prstGeom prst="rect">
            <a:avLst/>
          </a:prstGeom>
          <a:noFill/>
        </p:spPr>
        <p:txBody>
          <a:bodyPr wrap="square" rtlCol="0">
            <a:spAutoFit/>
          </a:bodyPr>
          <a:lstStyle/>
          <a:p>
            <a:r>
              <a:rPr lang="en-US" sz="3600" b="1" dirty="0">
                <a:solidFill>
                  <a:schemeClr val="bg1"/>
                </a:solidFill>
              </a:rPr>
              <a:t>Breakout #3: </a:t>
            </a:r>
            <a:r>
              <a:rPr lang="en-US" sz="3600" b="1" dirty="0">
                <a:solidFill>
                  <a:srgbClr val="FCD5B5"/>
                </a:solidFill>
              </a:rPr>
              <a:t>Individual PTA/Council</a:t>
            </a:r>
          </a:p>
          <a:p>
            <a:r>
              <a:rPr lang="en-US" sz="3600" b="1" dirty="0">
                <a:solidFill>
                  <a:schemeClr val="bg1"/>
                </a:solidFill>
              </a:rPr>
              <a:t>Make your goal </a:t>
            </a:r>
            <a:r>
              <a:rPr lang="en-US" sz="3600" b="1" u="sng" dirty="0">
                <a:solidFill>
                  <a:schemeClr val="bg1"/>
                </a:solidFill>
              </a:rPr>
              <a:t>S</a:t>
            </a:r>
            <a:r>
              <a:rPr lang="en-US" sz="3600" b="1" dirty="0">
                <a:solidFill>
                  <a:schemeClr val="bg1"/>
                </a:solidFill>
              </a:rPr>
              <a:t>pecific, </a:t>
            </a:r>
            <a:r>
              <a:rPr lang="en-US" sz="3600" b="1" u="sng" dirty="0">
                <a:solidFill>
                  <a:schemeClr val="bg1"/>
                </a:solidFill>
              </a:rPr>
              <a:t>M</a:t>
            </a:r>
            <a:r>
              <a:rPr lang="en-US" sz="3600" b="1" dirty="0">
                <a:solidFill>
                  <a:schemeClr val="bg1"/>
                </a:solidFill>
              </a:rPr>
              <a:t>easurable, </a:t>
            </a:r>
            <a:r>
              <a:rPr lang="en-US" sz="3600" b="1" u="sng" dirty="0">
                <a:solidFill>
                  <a:schemeClr val="bg1"/>
                </a:solidFill>
              </a:rPr>
              <a:t>A</a:t>
            </a:r>
            <a:r>
              <a:rPr lang="en-US" sz="3600" b="1" dirty="0">
                <a:solidFill>
                  <a:schemeClr val="bg1"/>
                </a:solidFill>
              </a:rPr>
              <a:t>greed to, </a:t>
            </a:r>
            <a:r>
              <a:rPr lang="en-US" sz="3600" b="1" u="sng" dirty="0">
                <a:solidFill>
                  <a:schemeClr val="bg1"/>
                </a:solidFill>
              </a:rPr>
              <a:t>R</a:t>
            </a:r>
            <a:r>
              <a:rPr lang="en-US" sz="3600" b="1" dirty="0">
                <a:solidFill>
                  <a:schemeClr val="bg1"/>
                </a:solidFill>
              </a:rPr>
              <a:t>ealistic, and </a:t>
            </a:r>
            <a:r>
              <a:rPr lang="en-US" sz="3600" b="1" u="sng" dirty="0">
                <a:solidFill>
                  <a:schemeClr val="bg1"/>
                </a:solidFill>
              </a:rPr>
              <a:t>T</a:t>
            </a:r>
            <a:r>
              <a:rPr lang="en-US" sz="3600" b="1" dirty="0">
                <a:solidFill>
                  <a:schemeClr val="bg1"/>
                </a:solidFill>
              </a:rPr>
              <a:t>imed</a:t>
            </a:r>
          </a:p>
        </p:txBody>
      </p:sp>
    </p:spTree>
    <p:extLst>
      <p:ext uri="{BB962C8B-B14F-4D97-AF65-F5344CB8AC3E}">
        <p14:creationId xmlns:p14="http://schemas.microsoft.com/office/powerpoint/2010/main" val="3143956299"/>
      </p:ext>
    </p:extLst>
  </p:cSld>
  <p:clrMapOvr>
    <a:masterClrMapping/>
  </p:clrMapOvr>
  <mc:AlternateContent xmlns:mc="http://schemas.openxmlformats.org/markup-compatibility/2006" xmlns:p14="http://schemas.microsoft.com/office/powerpoint/2010/main">
    <mc:Choice Requires="p14">
      <p:transition spd="slow" p14:dur="2500">
        <p14:vortex/>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Autofit/>
          </a:bodyPr>
          <a:lstStyle/>
          <a:p>
            <a:pPr lvl="0">
              <a:spcBef>
                <a:spcPts val="0"/>
              </a:spcBef>
            </a:pPr>
            <a:r>
              <a:rPr lang="en-US" sz="4000" cap="none" dirty="0">
                <a:solidFill>
                  <a:prstClr val="black">
                    <a:lumMod val="85000"/>
                    <a:lumOff val="15000"/>
                  </a:prstClr>
                </a:solidFill>
                <a:ea typeface="+mn-ea"/>
                <a:cs typeface="+mn-cs"/>
              </a:rPr>
              <a:t>Set </a:t>
            </a:r>
            <a:r>
              <a:rPr lang="en-US" sz="4000" b="0" cap="none" dirty="0">
                <a:solidFill>
                  <a:prstClr val="black">
                    <a:lumMod val="50000"/>
                    <a:lumOff val="50000"/>
                  </a:prstClr>
                </a:solidFill>
                <a:ea typeface="+mn-ea"/>
                <a:cs typeface="+mn-cs"/>
              </a:rPr>
              <a:t>Your Budget</a:t>
            </a:r>
            <a:endParaRPr lang="en-US" sz="2800" dirty="0"/>
          </a:p>
        </p:txBody>
      </p:sp>
      <p:sp>
        <p:nvSpPr>
          <p:cNvPr id="5" name="Text Placeholder 4"/>
          <p:cNvSpPr>
            <a:spLocks noGrp="1"/>
          </p:cNvSpPr>
          <p:nvPr>
            <p:ph type="body" idx="1"/>
          </p:nvPr>
        </p:nvSpPr>
        <p:spPr/>
        <p:txBody>
          <a:bodyPr/>
          <a:lstStyle/>
          <a:p>
            <a:pPr lvl="0">
              <a:spcBef>
                <a:spcPts val="0"/>
              </a:spcBef>
            </a:pPr>
            <a:r>
              <a:rPr lang="en-US" sz="1700" b="1" dirty="0">
                <a:solidFill>
                  <a:prstClr val="black">
                    <a:lumMod val="75000"/>
                    <a:lumOff val="25000"/>
                  </a:prstClr>
                </a:solidFill>
              </a:rPr>
              <a:t>To Raise Money, You Have To Strategically Spend Money</a:t>
            </a:r>
          </a:p>
        </p:txBody>
      </p:sp>
      <p:sp>
        <p:nvSpPr>
          <p:cNvPr id="6" name="TextBox 5"/>
          <p:cNvSpPr txBox="1"/>
          <p:nvPr/>
        </p:nvSpPr>
        <p:spPr>
          <a:xfrm>
            <a:off x="1121392" y="1557456"/>
            <a:ext cx="1219200" cy="2708434"/>
          </a:xfrm>
          <a:prstGeom prst="rect">
            <a:avLst/>
          </a:prstGeom>
          <a:noFill/>
        </p:spPr>
        <p:txBody>
          <a:bodyPr wrap="square" rtlCol="0">
            <a:spAutoFit/>
          </a:bodyPr>
          <a:lstStyle/>
          <a:p>
            <a:r>
              <a:rPr lang="en-US" sz="17000" b="1" dirty="0">
                <a:solidFill>
                  <a:srgbClr val="F26200">
                    <a:alpha val="40000"/>
                  </a:srgbClr>
                </a:solidFill>
                <a:cs typeface="Arial" pitchFamily="34" charset="0"/>
              </a:rPr>
              <a:t>4</a:t>
            </a:r>
          </a:p>
        </p:txBody>
      </p:sp>
    </p:spTree>
    <p:extLst>
      <p:ext uri="{BB962C8B-B14F-4D97-AF65-F5344CB8AC3E}">
        <p14:creationId xmlns:p14="http://schemas.microsoft.com/office/powerpoint/2010/main" val="2258384475"/>
      </p:ext>
    </p:extLst>
  </p:cSld>
  <p:clrMapOvr>
    <a:masterClrMapping/>
  </p:clrMapOvr>
  <mc:AlternateContent xmlns:mc="http://schemas.openxmlformats.org/markup-compatibility/2006" xmlns:p14="http://schemas.microsoft.com/office/powerpoint/2010/main">
    <mc:Choice Requires="p14">
      <p:transition spd="slow" p14:dur="1700">
        <p14:gallery dir="l"/>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420030" y="1676400"/>
            <a:ext cx="4953000" cy="5181601"/>
          </a:xfrm>
          <a:prstGeom prst="rect">
            <a:avLst/>
          </a:prstGeom>
          <a:noFill/>
        </p:spPr>
        <p:txBody>
          <a:bodyPr wrap="square" rtlCol="0">
            <a:normAutofit/>
          </a:bodyPr>
          <a:lstStyle/>
          <a:p>
            <a:pPr lvl="0"/>
            <a:r>
              <a:rPr lang="en-US" sz="2000" dirty="0">
                <a:solidFill>
                  <a:srgbClr val="F2F2F2"/>
                </a:solidFill>
              </a:rPr>
              <a:t>How much will you spend to reach your goals?</a:t>
            </a:r>
          </a:p>
          <a:p>
            <a:pPr lvl="0"/>
            <a:endParaRPr lang="en-US" sz="2000" dirty="0">
              <a:solidFill>
                <a:srgbClr val="F2F2F2"/>
              </a:solidFill>
            </a:endParaRPr>
          </a:p>
          <a:p>
            <a:pPr lvl="0"/>
            <a:r>
              <a:rPr lang="en-US" sz="2000" dirty="0">
                <a:solidFill>
                  <a:srgbClr val="F2F2F2"/>
                </a:solidFill>
              </a:rPr>
              <a:t>Is this a reasonable amount given your priorities?</a:t>
            </a:r>
          </a:p>
          <a:p>
            <a:pPr lvl="0"/>
            <a:endParaRPr lang="en-US" sz="2000" dirty="0">
              <a:solidFill>
                <a:srgbClr val="F2F2F2"/>
              </a:solidFill>
            </a:endParaRPr>
          </a:p>
          <a:p>
            <a:pPr lvl="0"/>
            <a:r>
              <a:rPr lang="en-US" sz="2000" dirty="0">
                <a:solidFill>
                  <a:srgbClr val="F2F2F2"/>
                </a:solidFill>
              </a:rPr>
              <a:t>Be sure to include a contingency for unexpected charges or overruns.</a:t>
            </a:r>
          </a:p>
          <a:p>
            <a:pPr>
              <a:spcBef>
                <a:spcPts val="100"/>
              </a:spcBef>
            </a:pPr>
            <a:endParaRPr lang="en-US" sz="2000" dirty="0">
              <a:solidFill>
                <a:srgbClr val="F2F2F2"/>
              </a:solidFill>
            </a:endParaRPr>
          </a:p>
          <a:p>
            <a:endParaRPr lang="en-US" sz="2400" dirty="0">
              <a:solidFill>
                <a:srgbClr val="F2F2F2"/>
              </a:solidFill>
            </a:endParaRPr>
          </a:p>
        </p:txBody>
      </p:sp>
      <p:sp>
        <p:nvSpPr>
          <p:cNvPr id="5" name="TextBox 4"/>
          <p:cNvSpPr txBox="1"/>
          <p:nvPr/>
        </p:nvSpPr>
        <p:spPr>
          <a:xfrm>
            <a:off x="381000" y="228601"/>
            <a:ext cx="5029200" cy="1447799"/>
          </a:xfrm>
          <a:prstGeom prst="rect">
            <a:avLst/>
          </a:prstGeom>
          <a:noFill/>
        </p:spPr>
        <p:txBody>
          <a:bodyPr wrap="square" rtlCol="0" anchor="b">
            <a:normAutofit/>
          </a:bodyPr>
          <a:lstStyle/>
          <a:p>
            <a:r>
              <a:rPr lang="en-US" sz="4400" b="1" dirty="0">
                <a:solidFill>
                  <a:srgbClr val="7BCF27"/>
                </a:solidFill>
              </a:rPr>
              <a:t>Set A Budget </a:t>
            </a:r>
          </a:p>
          <a:p>
            <a:r>
              <a:rPr lang="en-US" sz="4400" b="1" dirty="0">
                <a:solidFill>
                  <a:srgbClr val="7BCF27"/>
                </a:solidFill>
              </a:rPr>
              <a:t>For Your Fundraising</a:t>
            </a:r>
          </a:p>
        </p:txBody>
      </p:sp>
      <p:sp>
        <p:nvSpPr>
          <p:cNvPr id="4" name="TextBox 3"/>
          <p:cNvSpPr txBox="1"/>
          <p:nvPr/>
        </p:nvSpPr>
        <p:spPr>
          <a:xfrm>
            <a:off x="5943600" y="304801"/>
            <a:ext cx="3124200" cy="5181600"/>
          </a:xfrm>
          <a:prstGeom prst="rect">
            <a:avLst/>
          </a:prstGeom>
          <a:noFill/>
        </p:spPr>
        <p:txBody>
          <a:bodyPr wrap="square" rtlCol="0">
            <a:normAutofit/>
          </a:bodyPr>
          <a:lstStyle/>
          <a:p>
            <a:pPr lvl="0"/>
            <a:r>
              <a:rPr lang="en-US" sz="2000" b="1" dirty="0">
                <a:solidFill>
                  <a:schemeClr val="accent4">
                    <a:lumMod val="75000"/>
                  </a:schemeClr>
                </a:solidFill>
              </a:rPr>
              <a:t>Develop a list of what you need to purchase to complete your fundraising goals.</a:t>
            </a:r>
          </a:p>
          <a:p>
            <a:pPr lvl="0"/>
            <a:endParaRPr lang="en-US" sz="2000" b="1" dirty="0">
              <a:solidFill>
                <a:schemeClr val="accent4">
                  <a:lumMod val="75000"/>
                </a:schemeClr>
              </a:solidFill>
            </a:endParaRPr>
          </a:p>
          <a:p>
            <a:pPr lvl="0"/>
            <a:r>
              <a:rPr lang="en-US" sz="2000" b="1" dirty="0">
                <a:solidFill>
                  <a:schemeClr val="accent4">
                    <a:lumMod val="75000"/>
                  </a:schemeClr>
                </a:solidFill>
              </a:rPr>
              <a:t>Remember In-Kind Donations can help limit the spending and are valuable contributions.</a:t>
            </a:r>
          </a:p>
          <a:p>
            <a:pPr lvl="0"/>
            <a:endParaRPr lang="en-US" sz="2000" b="1" dirty="0">
              <a:solidFill>
                <a:schemeClr val="accent4">
                  <a:lumMod val="75000"/>
                </a:schemeClr>
              </a:solidFill>
            </a:endParaRPr>
          </a:p>
          <a:p>
            <a:pPr lvl="0"/>
            <a:r>
              <a:rPr lang="en-US" sz="2000" b="1" dirty="0">
                <a:solidFill>
                  <a:schemeClr val="accent4">
                    <a:lumMod val="75000"/>
                  </a:schemeClr>
                </a:solidFill>
              </a:rPr>
              <a:t>Be realistic with your spending.  Determine if it’s an overall total or a per-person spending total.</a:t>
            </a:r>
            <a:endParaRPr lang="en-US" sz="2400" b="1" dirty="0">
              <a:solidFill>
                <a:schemeClr val="accent4">
                  <a:lumMod val="75000"/>
                </a:schemeClr>
              </a:solidFill>
            </a:endParaRPr>
          </a:p>
        </p:txBody>
      </p:sp>
    </p:spTree>
    <p:extLst>
      <p:ext uri="{BB962C8B-B14F-4D97-AF65-F5344CB8AC3E}">
        <p14:creationId xmlns:p14="http://schemas.microsoft.com/office/powerpoint/2010/main" val="3191915036"/>
      </p:ext>
    </p:extLst>
  </p:cSld>
  <p:clrMapOvr>
    <a:masterClrMapping/>
  </p:clrMapOvr>
  <mc:AlternateContent xmlns:mc="http://schemas.openxmlformats.org/markup-compatibility/2006" xmlns:p14="http://schemas.microsoft.com/office/powerpoint/2010/main">
    <mc:Choice Requires="p14">
      <p:transition spd="slow" p14:dur="1500">
        <p:dissolve/>
      </p:transition>
    </mc:Choice>
    <mc:Fallback xmlns="">
      <p:transition spd="slow">
        <p:dissolv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295400"/>
            <a:ext cx="6934200" cy="1371600"/>
          </a:xfrm>
        </p:spPr>
        <p:txBody>
          <a:bodyPr>
            <a:noAutofit/>
          </a:bodyPr>
          <a:lstStyle/>
          <a:p>
            <a:pPr lvl="0" algn="ctr">
              <a:spcBef>
                <a:spcPts val="0"/>
              </a:spcBef>
            </a:pPr>
            <a:r>
              <a:rPr lang="en-US" sz="2400" dirty="0">
                <a:solidFill>
                  <a:prstClr val="white"/>
                </a:solidFill>
              </a:rPr>
              <a:t>PTA fundraising is a </a:t>
            </a:r>
            <a:r>
              <a:rPr lang="en-US" sz="2400" b="1" spc="70" dirty="0">
                <a:solidFill>
                  <a:prstClr val="white"/>
                </a:solidFill>
              </a:rPr>
              <a:t>powerful investment </a:t>
            </a:r>
            <a:r>
              <a:rPr lang="en-US" sz="2400" spc="70" dirty="0">
                <a:solidFill>
                  <a:prstClr val="white"/>
                </a:solidFill>
              </a:rPr>
              <a:t>for you kids and your school.  Be </a:t>
            </a:r>
            <a:r>
              <a:rPr lang="en-US" sz="2400" b="1" spc="70" dirty="0">
                <a:solidFill>
                  <a:prstClr val="white"/>
                </a:solidFill>
              </a:rPr>
              <a:t>fiscally responsible with your spending </a:t>
            </a:r>
            <a:r>
              <a:rPr lang="en-US" sz="2400" spc="70" dirty="0">
                <a:solidFill>
                  <a:prstClr val="white"/>
                </a:solidFill>
              </a:rPr>
              <a:t>to achieve your fundraising goals.</a:t>
            </a:r>
            <a:endParaRPr lang="en-US" sz="2400" dirty="0"/>
          </a:p>
        </p:txBody>
      </p:sp>
      <p:sp>
        <p:nvSpPr>
          <p:cNvPr id="3" name="Text Placeholder 2"/>
          <p:cNvSpPr>
            <a:spLocks noGrp="1"/>
          </p:cNvSpPr>
          <p:nvPr>
            <p:ph type="body" sz="quarter" idx="14"/>
          </p:nvPr>
        </p:nvSpPr>
        <p:spPr>
          <a:xfrm>
            <a:off x="2057400" y="685800"/>
            <a:ext cx="7086600" cy="381000"/>
          </a:xfrm>
        </p:spPr>
        <p:txBody>
          <a:bodyPr/>
          <a:lstStyle/>
          <a:p>
            <a:r>
              <a:rPr lang="en-US" dirty="0">
                <a:solidFill>
                  <a:prstClr val="white">
                    <a:lumMod val="65000"/>
                  </a:prstClr>
                </a:solidFill>
              </a:rPr>
              <a:t>PTA Volunteers &amp; Engagement Matters</a:t>
            </a:r>
          </a:p>
          <a:p>
            <a:endParaRPr lang="en-US" dirty="0"/>
          </a:p>
        </p:txBody>
      </p:sp>
      <p:sp>
        <p:nvSpPr>
          <p:cNvPr id="4" name="TextBox 3"/>
          <p:cNvSpPr txBox="1"/>
          <p:nvPr/>
        </p:nvSpPr>
        <p:spPr>
          <a:xfrm>
            <a:off x="152400" y="3048000"/>
            <a:ext cx="7239000" cy="1200329"/>
          </a:xfrm>
          <a:prstGeom prst="rect">
            <a:avLst/>
          </a:prstGeom>
          <a:noFill/>
        </p:spPr>
        <p:txBody>
          <a:bodyPr wrap="square" rtlCol="0">
            <a:spAutoFit/>
          </a:bodyPr>
          <a:lstStyle/>
          <a:p>
            <a:r>
              <a:rPr lang="en-US" sz="3600" b="1" dirty="0">
                <a:solidFill>
                  <a:schemeClr val="bg1"/>
                </a:solidFill>
              </a:rPr>
              <a:t>Breakout #4:</a:t>
            </a:r>
          </a:p>
          <a:p>
            <a:r>
              <a:rPr lang="en-US" b="1" dirty="0">
                <a:solidFill>
                  <a:srgbClr val="FCD5B5"/>
                </a:solidFill>
              </a:rPr>
              <a:t>Individual: </a:t>
            </a:r>
            <a:r>
              <a:rPr lang="en-US" b="1" dirty="0">
                <a:solidFill>
                  <a:srgbClr val="FFFFFF"/>
                </a:solidFill>
              </a:rPr>
              <a:t>How much money can we invest in PTA Fundraising this year?</a:t>
            </a:r>
          </a:p>
          <a:p>
            <a:r>
              <a:rPr lang="en-US" b="1" dirty="0">
                <a:solidFill>
                  <a:srgbClr val="FCD5B5"/>
                </a:solidFill>
              </a:rPr>
              <a:t>Group: </a:t>
            </a:r>
            <a:r>
              <a:rPr lang="en-US" b="1" dirty="0">
                <a:solidFill>
                  <a:srgbClr val="FFFFFF"/>
                </a:solidFill>
              </a:rPr>
              <a:t>What are fundraising strategies that have worked for you?</a:t>
            </a:r>
          </a:p>
        </p:txBody>
      </p:sp>
    </p:spTree>
    <p:extLst>
      <p:ext uri="{BB962C8B-B14F-4D97-AF65-F5344CB8AC3E}">
        <p14:creationId xmlns:p14="http://schemas.microsoft.com/office/powerpoint/2010/main" val="3080878009"/>
      </p:ext>
    </p:extLst>
  </p:cSld>
  <p:clrMapOvr>
    <a:masterClrMapping/>
  </p:clrMapOvr>
  <mc:AlternateContent xmlns:mc="http://schemas.openxmlformats.org/markup-compatibility/2006" xmlns:p14="http://schemas.microsoft.com/office/powerpoint/2010/main">
    <mc:Choice Requires="p14">
      <p:transition spd="slow" p14:dur="2500">
        <p14:vortex/>
      </p:transition>
    </mc:Choice>
    <mc:Fallback xmlns="">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4" name="Oval 3"/>
          <p:cNvSpPr/>
          <p:nvPr/>
        </p:nvSpPr>
        <p:spPr>
          <a:xfrm>
            <a:off x="762000" y="1946209"/>
            <a:ext cx="2057400" cy="2057400"/>
          </a:xfrm>
          <a:prstGeom prst="ellipse">
            <a:avLst/>
          </a:prstGeom>
          <a:gradFill>
            <a:gsLst>
              <a:gs pos="0">
                <a:srgbClr val="00B0F0"/>
              </a:gs>
              <a:gs pos="50000">
                <a:srgbClr val="399ECB"/>
              </a:gs>
              <a:gs pos="100000">
                <a:srgbClr val="0077D0"/>
              </a:gs>
            </a:gsLst>
            <a:path path="circle">
              <a:fillToRect l="50000" t="50000" r="50000" b="50000"/>
            </a:path>
          </a:gradFill>
          <a:ln w="82550">
            <a:noFill/>
          </a:ln>
          <a:effectLst>
            <a:outerShdw blurRad="127000" dist="165100" dir="5400000" sx="90000" sy="-19000" rotWithShape="0">
              <a:prstClr val="black">
                <a:alpha val="1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prstClr val="white"/>
                </a:solidFill>
              </a:rPr>
              <a:t>             </a:t>
            </a:r>
          </a:p>
        </p:txBody>
      </p:sp>
      <p:sp>
        <p:nvSpPr>
          <p:cNvPr id="8" name="Oval 7"/>
          <p:cNvSpPr/>
          <p:nvPr/>
        </p:nvSpPr>
        <p:spPr>
          <a:xfrm>
            <a:off x="1007328" y="1992354"/>
            <a:ext cx="1583472" cy="1295400"/>
          </a:xfrm>
          <a:prstGeom prst="ellipse">
            <a:avLst/>
          </a:prstGeom>
          <a:gradFill flip="none" rotWithShape="1">
            <a:gsLst>
              <a:gs pos="63000">
                <a:schemeClr val="bg1">
                  <a:alpha val="7000"/>
                </a:schemeClr>
              </a:gs>
              <a:gs pos="72000">
                <a:schemeClr val="bg1">
                  <a:alpha val="15000"/>
                </a:schemeClr>
              </a:gs>
              <a:gs pos="91000">
                <a:schemeClr val="bg1">
                  <a:alpha val="28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prstClr val="white"/>
                </a:solidFill>
              </a:rPr>
              <a:t>       </a:t>
            </a:r>
          </a:p>
        </p:txBody>
      </p:sp>
      <p:sp>
        <p:nvSpPr>
          <p:cNvPr id="17" name="TextBox 16"/>
          <p:cNvSpPr txBox="1"/>
          <p:nvPr/>
        </p:nvSpPr>
        <p:spPr>
          <a:xfrm>
            <a:off x="1159728" y="1531434"/>
            <a:ext cx="1219200" cy="2708434"/>
          </a:xfrm>
          <a:prstGeom prst="rect">
            <a:avLst/>
          </a:prstGeom>
          <a:noFill/>
        </p:spPr>
        <p:txBody>
          <a:bodyPr wrap="square" rtlCol="0">
            <a:spAutoFit/>
          </a:bodyPr>
          <a:lstStyle/>
          <a:p>
            <a:r>
              <a:rPr lang="en-US" sz="17000" b="1" dirty="0">
                <a:solidFill>
                  <a:srgbClr val="2A7A9E">
                    <a:alpha val="40000"/>
                  </a:srgbClr>
                </a:solidFill>
                <a:cs typeface="Arial" pitchFamily="34" charset="0"/>
              </a:rPr>
              <a:t>5</a:t>
            </a:r>
          </a:p>
        </p:txBody>
      </p:sp>
      <p:sp>
        <p:nvSpPr>
          <p:cNvPr id="9" name="Title 8"/>
          <p:cNvSpPr>
            <a:spLocks noGrp="1"/>
          </p:cNvSpPr>
          <p:nvPr>
            <p:ph type="title"/>
          </p:nvPr>
        </p:nvSpPr>
        <p:spPr/>
        <p:txBody>
          <a:bodyPr>
            <a:noAutofit/>
          </a:bodyPr>
          <a:lstStyle/>
          <a:p>
            <a:pPr lvl="0">
              <a:spcBef>
                <a:spcPts val="0"/>
              </a:spcBef>
            </a:pPr>
            <a:r>
              <a:rPr lang="en-US" sz="4000" cap="none" dirty="0" err="1">
                <a:solidFill>
                  <a:prstClr val="black">
                    <a:lumMod val="85000"/>
                    <a:lumOff val="15000"/>
                  </a:prstClr>
                </a:solidFill>
                <a:ea typeface="+mn-ea"/>
                <a:cs typeface="+mn-cs"/>
              </a:rPr>
              <a:t>Friendraising</a:t>
            </a:r>
            <a:r>
              <a:rPr lang="en-US" sz="4000" cap="none" dirty="0">
                <a:solidFill>
                  <a:prstClr val="black">
                    <a:lumMod val="85000"/>
                    <a:lumOff val="15000"/>
                  </a:prstClr>
                </a:solidFill>
                <a:ea typeface="+mn-ea"/>
                <a:cs typeface="+mn-cs"/>
              </a:rPr>
              <a:t>: </a:t>
            </a:r>
            <a:r>
              <a:rPr lang="en-US" sz="4000" b="0" cap="none" dirty="0">
                <a:solidFill>
                  <a:prstClr val="black">
                    <a:lumMod val="50000"/>
                    <a:lumOff val="50000"/>
                  </a:prstClr>
                </a:solidFill>
                <a:ea typeface="+mn-ea"/>
                <a:cs typeface="+mn-cs"/>
              </a:rPr>
              <a:t>Get your Members &amp; Parents Involved</a:t>
            </a:r>
          </a:p>
        </p:txBody>
      </p:sp>
      <p:sp>
        <p:nvSpPr>
          <p:cNvPr id="10" name="Text Placeholder 9"/>
          <p:cNvSpPr>
            <a:spLocks noGrp="1"/>
          </p:cNvSpPr>
          <p:nvPr>
            <p:ph type="body" idx="1"/>
          </p:nvPr>
        </p:nvSpPr>
        <p:spPr/>
        <p:txBody>
          <a:bodyPr/>
          <a:lstStyle/>
          <a:p>
            <a:pPr lvl="0">
              <a:spcBef>
                <a:spcPts val="0"/>
              </a:spcBef>
            </a:pPr>
            <a:r>
              <a:rPr lang="en-US" sz="1700" b="1" dirty="0">
                <a:solidFill>
                  <a:prstClr val="black">
                    <a:lumMod val="75000"/>
                    <a:lumOff val="25000"/>
                  </a:prstClr>
                </a:solidFill>
              </a:rPr>
              <a:t>Empowering Others Enhances Excitement &amp; Champions Success</a:t>
            </a:r>
          </a:p>
        </p:txBody>
      </p:sp>
    </p:spTree>
    <p:extLst>
      <p:ext uri="{BB962C8B-B14F-4D97-AF65-F5344CB8AC3E}">
        <p14:creationId xmlns:p14="http://schemas.microsoft.com/office/powerpoint/2010/main" val="1817665037"/>
      </p:ext>
    </p:extLst>
  </p:cSld>
  <p:clrMapOvr>
    <a:masterClrMapping/>
  </p:clrMapOvr>
  <mc:AlternateContent xmlns:mc="http://schemas.openxmlformats.org/markup-compatibility/2006" xmlns:p14="http://schemas.microsoft.com/office/powerpoint/2010/main">
    <mc:Choice Requires="p14">
      <p:transition spd="slow" p14:dur="1700">
        <p14:gallery dir="l"/>
      </p:transition>
    </mc:Choice>
    <mc:Fallback xmlns="">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420030" y="1676400"/>
            <a:ext cx="4953000" cy="5181601"/>
          </a:xfrm>
          <a:prstGeom prst="rect">
            <a:avLst/>
          </a:prstGeom>
          <a:noFill/>
        </p:spPr>
        <p:txBody>
          <a:bodyPr wrap="square" rtlCol="0">
            <a:normAutofit/>
          </a:bodyPr>
          <a:lstStyle/>
          <a:p>
            <a:pPr lvl="0"/>
            <a:r>
              <a:rPr lang="en-US" sz="2000" dirty="0">
                <a:solidFill>
                  <a:srgbClr val="F2F2F2"/>
                </a:solidFill>
              </a:rPr>
              <a:t>Empower your team and set them up for success – specific, small responsibilities with timelines</a:t>
            </a:r>
          </a:p>
          <a:p>
            <a:pPr lvl="0"/>
            <a:endParaRPr lang="en-US" sz="2000" dirty="0">
              <a:solidFill>
                <a:srgbClr val="F2F2F2"/>
              </a:solidFill>
            </a:endParaRPr>
          </a:p>
          <a:p>
            <a:pPr lvl="0"/>
            <a:r>
              <a:rPr lang="en-US" sz="2000" dirty="0">
                <a:solidFill>
                  <a:srgbClr val="F2F2F2"/>
                </a:solidFill>
              </a:rPr>
              <a:t>Ask for help from parents, administrators, corporate sponsors</a:t>
            </a:r>
          </a:p>
          <a:p>
            <a:pPr lvl="0"/>
            <a:endParaRPr lang="en-US" sz="2000" dirty="0">
              <a:solidFill>
                <a:srgbClr val="F2F2F2"/>
              </a:solidFill>
            </a:endParaRPr>
          </a:p>
          <a:p>
            <a:pPr lvl="0"/>
            <a:r>
              <a:rPr lang="en-US" sz="2000" dirty="0">
                <a:solidFill>
                  <a:srgbClr val="F2F2F2"/>
                </a:solidFill>
              </a:rPr>
              <a:t>Develop standards for managing helpers/volunteers – ensure everyone is supported</a:t>
            </a:r>
          </a:p>
          <a:p>
            <a:pPr lvl="0"/>
            <a:endParaRPr lang="en-US" sz="2000" dirty="0">
              <a:solidFill>
                <a:srgbClr val="F2F2F2"/>
              </a:solidFill>
            </a:endParaRPr>
          </a:p>
          <a:p>
            <a:pPr lvl="0"/>
            <a:r>
              <a:rPr lang="en-US" sz="2000" dirty="0">
                <a:solidFill>
                  <a:srgbClr val="F2F2F2"/>
                </a:solidFill>
              </a:rPr>
              <a:t>Create excitement by sharing information and success to key communicators, volunteers</a:t>
            </a:r>
          </a:p>
          <a:p>
            <a:pPr>
              <a:spcBef>
                <a:spcPts val="100"/>
              </a:spcBef>
            </a:pPr>
            <a:endParaRPr lang="en-US" sz="2000" dirty="0">
              <a:solidFill>
                <a:srgbClr val="F2F2F2"/>
              </a:solidFill>
            </a:endParaRPr>
          </a:p>
          <a:p>
            <a:endParaRPr lang="en-US" sz="2400" dirty="0">
              <a:solidFill>
                <a:srgbClr val="F2F2F2"/>
              </a:solidFill>
            </a:endParaRPr>
          </a:p>
        </p:txBody>
      </p:sp>
      <p:sp>
        <p:nvSpPr>
          <p:cNvPr id="5" name="TextBox 4"/>
          <p:cNvSpPr txBox="1"/>
          <p:nvPr/>
        </p:nvSpPr>
        <p:spPr>
          <a:xfrm>
            <a:off x="381000" y="228601"/>
            <a:ext cx="5029200" cy="1447799"/>
          </a:xfrm>
          <a:prstGeom prst="rect">
            <a:avLst/>
          </a:prstGeom>
          <a:noFill/>
        </p:spPr>
        <p:txBody>
          <a:bodyPr wrap="square" rtlCol="0" anchor="b">
            <a:normAutofit/>
          </a:bodyPr>
          <a:lstStyle/>
          <a:p>
            <a:r>
              <a:rPr lang="en-US" sz="4400" b="1" dirty="0">
                <a:solidFill>
                  <a:srgbClr val="7BCF27"/>
                </a:solidFill>
              </a:rPr>
              <a:t>Get Your Members &amp; Parents Involved </a:t>
            </a:r>
          </a:p>
        </p:txBody>
      </p:sp>
      <p:sp>
        <p:nvSpPr>
          <p:cNvPr id="4" name="TextBox 3"/>
          <p:cNvSpPr txBox="1"/>
          <p:nvPr/>
        </p:nvSpPr>
        <p:spPr>
          <a:xfrm>
            <a:off x="5943600" y="304801"/>
            <a:ext cx="3124200" cy="5181600"/>
          </a:xfrm>
          <a:prstGeom prst="rect">
            <a:avLst/>
          </a:prstGeom>
          <a:noFill/>
        </p:spPr>
        <p:txBody>
          <a:bodyPr wrap="square" rtlCol="0">
            <a:normAutofit/>
          </a:bodyPr>
          <a:lstStyle/>
          <a:p>
            <a:pPr lvl="0"/>
            <a:r>
              <a:rPr lang="en-US" sz="2000" b="1" dirty="0">
                <a:solidFill>
                  <a:schemeClr val="accent4">
                    <a:lumMod val="75000"/>
                  </a:schemeClr>
                </a:solidFill>
              </a:rPr>
              <a:t>Determine where this step falls in your timeline:  </a:t>
            </a:r>
          </a:p>
          <a:p>
            <a:pPr lvl="0"/>
            <a:endParaRPr lang="en-US" sz="2000" b="1" dirty="0">
              <a:solidFill>
                <a:schemeClr val="accent4">
                  <a:lumMod val="75000"/>
                </a:schemeClr>
              </a:solidFill>
            </a:endParaRPr>
          </a:p>
          <a:p>
            <a:pPr lvl="0"/>
            <a:r>
              <a:rPr lang="en-US" sz="2000" b="1" dirty="0">
                <a:solidFill>
                  <a:schemeClr val="accent4">
                    <a:lumMod val="75000"/>
                  </a:schemeClr>
                </a:solidFill>
              </a:rPr>
              <a:t>Start too early and volunteers are discouraged with the lack of information and direction.</a:t>
            </a:r>
          </a:p>
          <a:p>
            <a:pPr lvl="0"/>
            <a:endParaRPr lang="en-US" sz="2000" b="1" dirty="0">
              <a:solidFill>
                <a:schemeClr val="accent4">
                  <a:lumMod val="75000"/>
                </a:schemeClr>
              </a:solidFill>
            </a:endParaRPr>
          </a:p>
          <a:p>
            <a:pPr lvl="0"/>
            <a:r>
              <a:rPr lang="en-US" sz="2000" b="1" dirty="0">
                <a:solidFill>
                  <a:schemeClr val="accent4">
                    <a:lumMod val="75000"/>
                  </a:schemeClr>
                </a:solidFill>
              </a:rPr>
              <a:t>Start too late and volunteers don’t feel engaged or valued.</a:t>
            </a:r>
          </a:p>
          <a:p>
            <a:pPr lvl="0"/>
            <a:endParaRPr lang="en-US" sz="2000" b="1" dirty="0">
              <a:solidFill>
                <a:schemeClr val="accent4">
                  <a:lumMod val="75000"/>
                </a:schemeClr>
              </a:solidFill>
            </a:endParaRPr>
          </a:p>
          <a:p>
            <a:pPr lvl="0"/>
            <a:r>
              <a:rPr lang="en-US" sz="2000" b="1" dirty="0">
                <a:solidFill>
                  <a:schemeClr val="accent6">
                    <a:lumMod val="75000"/>
                  </a:schemeClr>
                </a:solidFill>
              </a:rPr>
              <a:t>The </a:t>
            </a:r>
            <a:r>
              <a:rPr lang="en-US" sz="2000" b="1" u="sng" dirty="0">
                <a:solidFill>
                  <a:schemeClr val="accent6">
                    <a:lumMod val="75000"/>
                  </a:schemeClr>
                </a:solidFill>
              </a:rPr>
              <a:t>right time</a:t>
            </a:r>
            <a:r>
              <a:rPr lang="en-US" sz="2000" b="1" dirty="0">
                <a:solidFill>
                  <a:schemeClr val="accent6">
                    <a:lumMod val="75000"/>
                  </a:schemeClr>
                </a:solidFill>
              </a:rPr>
              <a:t> is when you can fully explain the project and/or just before you feel ready to begin.</a:t>
            </a:r>
            <a:endParaRPr lang="en-US" sz="2400" b="1" dirty="0">
              <a:solidFill>
                <a:schemeClr val="accent6">
                  <a:lumMod val="75000"/>
                </a:schemeClr>
              </a:solidFill>
            </a:endParaRPr>
          </a:p>
        </p:txBody>
      </p:sp>
    </p:spTree>
    <p:extLst>
      <p:ext uri="{BB962C8B-B14F-4D97-AF65-F5344CB8AC3E}">
        <p14:creationId xmlns:p14="http://schemas.microsoft.com/office/powerpoint/2010/main" val="2618933778"/>
      </p:ext>
    </p:extLst>
  </p:cSld>
  <p:clrMapOvr>
    <a:masterClrMapping/>
  </p:clrMapOvr>
  <mc:AlternateContent xmlns:mc="http://schemas.openxmlformats.org/markup-compatibility/2006" xmlns:p14="http://schemas.microsoft.com/office/powerpoint/2010/main">
    <mc:Choice Requires="p14">
      <p:transition spd="slow" p14:dur="1500">
        <p:dissolve/>
      </p:transition>
    </mc:Choice>
    <mc:Fallback xmlns="">
      <p:transition spd="slow">
        <p:dissolv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295400"/>
            <a:ext cx="6934200" cy="1371600"/>
          </a:xfrm>
        </p:spPr>
        <p:txBody>
          <a:bodyPr>
            <a:noAutofit/>
          </a:bodyPr>
          <a:lstStyle/>
          <a:p>
            <a:pPr lvl="0" algn="ctr">
              <a:spcBef>
                <a:spcPts val="0"/>
              </a:spcBef>
            </a:pPr>
            <a:r>
              <a:rPr lang="en-US" sz="2400" b="1" spc="70" dirty="0">
                <a:solidFill>
                  <a:prstClr val="white"/>
                </a:solidFill>
              </a:rPr>
              <a:t>Constant communication </a:t>
            </a:r>
            <a:r>
              <a:rPr lang="en-US" sz="2400" spc="70" dirty="0">
                <a:solidFill>
                  <a:prstClr val="white"/>
                </a:solidFill>
              </a:rPr>
              <a:t>is one of the most valuable and effective methods to managing volunteers.  Be </a:t>
            </a:r>
            <a:r>
              <a:rPr lang="en-US" sz="2400" b="1" spc="70" dirty="0">
                <a:solidFill>
                  <a:prstClr val="white"/>
                </a:solidFill>
              </a:rPr>
              <a:t>clear and consistent </a:t>
            </a:r>
            <a:r>
              <a:rPr lang="en-US" sz="2400" spc="70" dirty="0">
                <a:solidFill>
                  <a:prstClr val="white"/>
                </a:solidFill>
              </a:rPr>
              <a:t>in your expectations and your support.</a:t>
            </a:r>
            <a:endParaRPr lang="en-US" sz="2400" dirty="0"/>
          </a:p>
        </p:txBody>
      </p:sp>
      <p:sp>
        <p:nvSpPr>
          <p:cNvPr id="3" name="Text Placeholder 2"/>
          <p:cNvSpPr>
            <a:spLocks noGrp="1"/>
          </p:cNvSpPr>
          <p:nvPr>
            <p:ph type="body" sz="quarter" idx="14"/>
          </p:nvPr>
        </p:nvSpPr>
        <p:spPr>
          <a:xfrm>
            <a:off x="2057400" y="685800"/>
            <a:ext cx="7086600" cy="381000"/>
          </a:xfrm>
        </p:spPr>
        <p:txBody>
          <a:bodyPr/>
          <a:lstStyle/>
          <a:p>
            <a:r>
              <a:rPr lang="en-US" dirty="0">
                <a:solidFill>
                  <a:prstClr val="white">
                    <a:lumMod val="65000"/>
                  </a:prstClr>
                </a:solidFill>
              </a:rPr>
              <a:t>PTA Volunteers &amp; Engagement Matters</a:t>
            </a:r>
          </a:p>
          <a:p>
            <a:endParaRPr lang="en-US" dirty="0"/>
          </a:p>
        </p:txBody>
      </p:sp>
      <p:sp>
        <p:nvSpPr>
          <p:cNvPr id="4" name="TextBox 3"/>
          <p:cNvSpPr txBox="1"/>
          <p:nvPr/>
        </p:nvSpPr>
        <p:spPr>
          <a:xfrm>
            <a:off x="152400" y="3048000"/>
            <a:ext cx="7239000" cy="1384995"/>
          </a:xfrm>
          <a:prstGeom prst="rect">
            <a:avLst/>
          </a:prstGeom>
          <a:noFill/>
        </p:spPr>
        <p:txBody>
          <a:bodyPr wrap="square" rtlCol="0">
            <a:spAutoFit/>
          </a:bodyPr>
          <a:lstStyle/>
          <a:p>
            <a:r>
              <a:rPr lang="en-US" sz="3600" b="1" dirty="0">
                <a:solidFill>
                  <a:schemeClr val="bg1"/>
                </a:solidFill>
              </a:rPr>
              <a:t>Breakout #5: </a:t>
            </a:r>
          </a:p>
          <a:p>
            <a:r>
              <a:rPr lang="en-US" sz="2400" b="1" dirty="0">
                <a:solidFill>
                  <a:srgbClr val="FCD5B5"/>
                </a:solidFill>
              </a:rPr>
              <a:t>Individual: </a:t>
            </a:r>
            <a:r>
              <a:rPr lang="en-US" sz="2400" b="1" dirty="0">
                <a:solidFill>
                  <a:schemeClr val="bg1">
                    <a:lumMod val="95000"/>
                  </a:schemeClr>
                </a:solidFill>
              </a:rPr>
              <a:t>Who are three people I can get involved? </a:t>
            </a:r>
          </a:p>
          <a:p>
            <a:r>
              <a:rPr lang="en-US" sz="2400" b="1" dirty="0">
                <a:solidFill>
                  <a:srgbClr val="FCD5B5"/>
                </a:solidFill>
              </a:rPr>
              <a:t>Group: </a:t>
            </a:r>
            <a:r>
              <a:rPr lang="en-US" sz="2400" b="1" dirty="0">
                <a:solidFill>
                  <a:srgbClr val="F2F2F2"/>
                </a:solidFill>
              </a:rPr>
              <a:t>What are ways I can ask those I don’t know?</a:t>
            </a:r>
          </a:p>
        </p:txBody>
      </p:sp>
    </p:spTree>
    <p:extLst>
      <p:ext uri="{BB962C8B-B14F-4D97-AF65-F5344CB8AC3E}">
        <p14:creationId xmlns:p14="http://schemas.microsoft.com/office/powerpoint/2010/main" val="1090662519"/>
      </p:ext>
    </p:extLst>
  </p:cSld>
  <p:clrMapOvr>
    <a:masterClrMapping/>
  </p:clrMapOvr>
  <mc:AlternateContent xmlns:mc="http://schemas.openxmlformats.org/markup-compatibility/2006" xmlns:p14="http://schemas.microsoft.com/office/powerpoint/2010/main">
    <mc:Choice Requires="p14">
      <p:transition spd="slow" p14:dur="2500">
        <p14:vortex/>
      </p:transition>
    </mc:Choice>
    <mc:Fallback xmlns="">
      <p:transition spd="slow">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3" name="Oval 2"/>
          <p:cNvSpPr/>
          <p:nvPr/>
        </p:nvSpPr>
        <p:spPr>
          <a:xfrm>
            <a:off x="762000" y="1946209"/>
            <a:ext cx="2057400" cy="2057400"/>
          </a:xfrm>
          <a:prstGeom prst="ellipse">
            <a:avLst/>
          </a:prstGeom>
          <a:gradFill flip="none" rotWithShape="1">
            <a:gsLst>
              <a:gs pos="5000">
                <a:srgbClr val="84D830"/>
              </a:gs>
              <a:gs pos="48000">
                <a:srgbClr val="7BCF27"/>
              </a:gs>
              <a:gs pos="100000">
                <a:srgbClr val="56901C"/>
              </a:gs>
            </a:gsLst>
            <a:path path="circle">
              <a:fillToRect l="50000" t="50000" r="50000" b="50000"/>
            </a:path>
            <a:tileRect/>
          </a:gradFill>
          <a:ln w="50800">
            <a:noFill/>
          </a:ln>
          <a:effectLst>
            <a:outerShdw blurRad="152400" dist="165100" dir="5400000" sx="90000" sy="-19000" rotWithShape="0">
              <a:prstClr val="black">
                <a:alpha val="1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prstClr val="white"/>
                </a:solidFill>
              </a:rPr>
              <a:t>             </a:t>
            </a:r>
          </a:p>
        </p:txBody>
      </p:sp>
      <p:sp>
        <p:nvSpPr>
          <p:cNvPr id="6" name="Oval 5"/>
          <p:cNvSpPr/>
          <p:nvPr/>
        </p:nvSpPr>
        <p:spPr>
          <a:xfrm>
            <a:off x="1007328" y="1992354"/>
            <a:ext cx="1583472" cy="1295400"/>
          </a:xfrm>
          <a:prstGeom prst="ellipse">
            <a:avLst/>
          </a:prstGeom>
          <a:gradFill flip="none" rotWithShape="1">
            <a:gsLst>
              <a:gs pos="63000">
                <a:schemeClr val="bg1">
                  <a:alpha val="7000"/>
                </a:schemeClr>
              </a:gs>
              <a:gs pos="72000">
                <a:schemeClr val="bg1">
                  <a:alpha val="15000"/>
                </a:schemeClr>
              </a:gs>
              <a:gs pos="91000">
                <a:schemeClr val="bg1">
                  <a:alpha val="28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prstClr val="white"/>
                </a:solidFill>
              </a:rPr>
              <a:t>       </a:t>
            </a:r>
          </a:p>
        </p:txBody>
      </p:sp>
      <p:sp>
        <p:nvSpPr>
          <p:cNvPr id="13" name="TextBox 12"/>
          <p:cNvSpPr txBox="1"/>
          <p:nvPr/>
        </p:nvSpPr>
        <p:spPr>
          <a:xfrm>
            <a:off x="1157868" y="1592766"/>
            <a:ext cx="1219200" cy="2708434"/>
          </a:xfrm>
          <a:prstGeom prst="rect">
            <a:avLst/>
          </a:prstGeom>
          <a:noFill/>
        </p:spPr>
        <p:txBody>
          <a:bodyPr wrap="square" rtlCol="0">
            <a:spAutoFit/>
          </a:bodyPr>
          <a:lstStyle/>
          <a:p>
            <a:r>
              <a:rPr lang="en-US" sz="17000" b="1" dirty="0">
                <a:solidFill>
                  <a:srgbClr val="65B131">
                    <a:alpha val="64000"/>
                  </a:srgbClr>
                </a:solidFill>
                <a:cs typeface="Arial" pitchFamily="34" charset="0"/>
              </a:rPr>
              <a:t>6</a:t>
            </a:r>
          </a:p>
        </p:txBody>
      </p:sp>
      <p:sp>
        <p:nvSpPr>
          <p:cNvPr id="8" name="Title 7"/>
          <p:cNvSpPr>
            <a:spLocks noGrp="1"/>
          </p:cNvSpPr>
          <p:nvPr>
            <p:ph type="title"/>
          </p:nvPr>
        </p:nvSpPr>
        <p:spPr/>
        <p:txBody>
          <a:bodyPr>
            <a:noAutofit/>
          </a:bodyPr>
          <a:lstStyle/>
          <a:p>
            <a:pPr lvl="0">
              <a:spcBef>
                <a:spcPts val="0"/>
              </a:spcBef>
            </a:pPr>
            <a:r>
              <a:rPr lang="en-US" sz="4000" cap="none" dirty="0">
                <a:solidFill>
                  <a:prstClr val="black">
                    <a:lumMod val="85000"/>
                    <a:lumOff val="15000"/>
                  </a:prstClr>
                </a:solidFill>
                <a:ea typeface="+mn-ea"/>
                <a:cs typeface="+mn-cs"/>
              </a:rPr>
              <a:t>Promote! </a:t>
            </a:r>
            <a:r>
              <a:rPr lang="en-US" sz="4000" b="0" cap="none" dirty="0">
                <a:solidFill>
                  <a:prstClr val="black">
                    <a:lumMod val="50000"/>
                    <a:lumOff val="50000"/>
                  </a:prstClr>
                </a:solidFill>
                <a:ea typeface="+mn-ea"/>
                <a:cs typeface="+mn-cs"/>
              </a:rPr>
              <a:t>Your Fundraising</a:t>
            </a:r>
            <a:endParaRPr lang="en-US" sz="2800" dirty="0"/>
          </a:p>
        </p:txBody>
      </p:sp>
      <p:sp>
        <p:nvSpPr>
          <p:cNvPr id="9" name="Text Placeholder 8"/>
          <p:cNvSpPr>
            <a:spLocks noGrp="1"/>
          </p:cNvSpPr>
          <p:nvPr>
            <p:ph type="body" idx="1"/>
          </p:nvPr>
        </p:nvSpPr>
        <p:spPr/>
        <p:txBody>
          <a:bodyPr vert="horz" lIns="91440" tIns="45720" rIns="91440" bIns="45720" rtlCol="0" anchor="b">
            <a:normAutofit/>
          </a:bodyPr>
          <a:lstStyle/>
          <a:p>
            <a:pPr lvl="0">
              <a:spcBef>
                <a:spcPts val="0"/>
              </a:spcBef>
            </a:pPr>
            <a:r>
              <a:rPr lang="en-US" sz="1700" b="1" dirty="0">
                <a:solidFill>
                  <a:prstClr val="black">
                    <a:lumMod val="75000"/>
                    <a:lumOff val="25000"/>
                  </a:prstClr>
                </a:solidFill>
              </a:rPr>
              <a:t>We are bombarded with messages; make sure yours stand out!</a:t>
            </a:r>
          </a:p>
        </p:txBody>
      </p:sp>
    </p:spTree>
    <p:extLst>
      <p:ext uri="{BB962C8B-B14F-4D97-AF65-F5344CB8AC3E}">
        <p14:creationId xmlns:p14="http://schemas.microsoft.com/office/powerpoint/2010/main" val="2384309114"/>
      </p:ext>
    </p:extLst>
  </p:cSld>
  <p:clrMapOvr>
    <a:masterClrMapping/>
  </p:clrMapOvr>
  <mc:AlternateContent xmlns:mc="http://schemas.openxmlformats.org/markup-compatibility/2006" xmlns:p14="http://schemas.microsoft.com/office/powerpoint/2010/main">
    <mc:Choice Requires="p14">
      <p:transition spd="slow" p14:dur="1700">
        <p14:gallery dir="l"/>
      </p:transition>
    </mc:Choice>
    <mc:Fallback xmlns="">
      <p:transition spd="slow">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420030" y="1676400"/>
            <a:ext cx="4953000" cy="5181601"/>
          </a:xfrm>
          <a:prstGeom prst="rect">
            <a:avLst/>
          </a:prstGeom>
          <a:noFill/>
        </p:spPr>
        <p:txBody>
          <a:bodyPr wrap="square" rtlCol="0">
            <a:normAutofit/>
          </a:bodyPr>
          <a:lstStyle/>
          <a:p>
            <a:pPr marL="342900" lvl="0" indent="-342900">
              <a:buFont typeface="Arial"/>
              <a:buChar char="•"/>
            </a:pPr>
            <a:r>
              <a:rPr lang="en-US" sz="2000" dirty="0">
                <a:solidFill>
                  <a:schemeClr val="bg1"/>
                </a:solidFill>
              </a:rPr>
              <a:t>Outreach to local media</a:t>
            </a:r>
          </a:p>
          <a:p>
            <a:pPr marL="342900" lvl="0" indent="-342900">
              <a:buFont typeface="Arial"/>
              <a:buChar char="•"/>
            </a:pPr>
            <a:r>
              <a:rPr lang="en-US" sz="2000" dirty="0">
                <a:solidFill>
                  <a:schemeClr val="bg1"/>
                </a:solidFill>
              </a:rPr>
              <a:t>Calls to influential supporters</a:t>
            </a:r>
          </a:p>
          <a:p>
            <a:pPr marL="342900" lvl="0" indent="-342900">
              <a:buFont typeface="Arial"/>
              <a:buChar char="•"/>
            </a:pPr>
            <a:r>
              <a:rPr lang="en-US" sz="2000" dirty="0">
                <a:solidFill>
                  <a:schemeClr val="bg1"/>
                </a:solidFill>
              </a:rPr>
              <a:t>Flyers/Posters in key places</a:t>
            </a:r>
          </a:p>
          <a:p>
            <a:pPr marL="342900" lvl="0" indent="-342900">
              <a:buFont typeface="Arial"/>
              <a:buChar char="•"/>
            </a:pPr>
            <a:r>
              <a:rPr lang="en-US" sz="2000" dirty="0">
                <a:solidFill>
                  <a:schemeClr val="bg1"/>
                </a:solidFill>
              </a:rPr>
              <a:t>Post on your website – use a widget or a giving button</a:t>
            </a:r>
          </a:p>
          <a:p>
            <a:pPr marL="342900" lvl="0" indent="-342900">
              <a:buFont typeface="Arial"/>
              <a:buChar char="•"/>
            </a:pPr>
            <a:r>
              <a:rPr lang="en-US" sz="2000" dirty="0">
                <a:solidFill>
                  <a:schemeClr val="bg1"/>
                </a:solidFill>
              </a:rPr>
              <a:t>Send emails to contacts, members and friends</a:t>
            </a:r>
          </a:p>
          <a:p>
            <a:pPr marL="342900" lvl="0" indent="-342900">
              <a:buFont typeface="Arial"/>
              <a:buChar char="•"/>
            </a:pPr>
            <a:r>
              <a:rPr lang="en-US" sz="2000" dirty="0">
                <a:solidFill>
                  <a:schemeClr val="bg1"/>
                </a:solidFill>
              </a:rPr>
              <a:t>Post on sponsors websites</a:t>
            </a:r>
          </a:p>
          <a:p>
            <a:pPr marL="342900" lvl="0" indent="-342900">
              <a:buFont typeface="Arial"/>
              <a:buChar char="•"/>
            </a:pPr>
            <a:r>
              <a:rPr lang="en-US" sz="2000" dirty="0">
                <a:solidFill>
                  <a:schemeClr val="bg1"/>
                </a:solidFill>
              </a:rPr>
              <a:t>Include in e-newsletters</a:t>
            </a:r>
          </a:p>
          <a:p>
            <a:pPr marL="342900" lvl="0" indent="-342900">
              <a:buFont typeface="Arial"/>
              <a:buChar char="•"/>
            </a:pPr>
            <a:r>
              <a:rPr lang="en-US" sz="2000" dirty="0">
                <a:solidFill>
                  <a:schemeClr val="bg1"/>
                </a:solidFill>
              </a:rPr>
              <a:t>Post on Social Media Sites</a:t>
            </a:r>
          </a:p>
          <a:p>
            <a:pPr marL="342900" lvl="0" indent="-342900">
              <a:buFont typeface="Arial"/>
              <a:buChar char="•"/>
            </a:pPr>
            <a:r>
              <a:rPr lang="en-US" sz="2000" dirty="0">
                <a:solidFill>
                  <a:schemeClr val="bg1"/>
                </a:solidFill>
              </a:rPr>
              <a:t>Corporate Sponsors can encourage their employees to engage</a:t>
            </a:r>
          </a:p>
          <a:p>
            <a:pPr lvl="0"/>
            <a:endParaRPr lang="en-US" sz="2000" dirty="0">
              <a:solidFill>
                <a:schemeClr val="bg1"/>
              </a:solidFill>
            </a:endParaRPr>
          </a:p>
          <a:p>
            <a:r>
              <a:rPr lang="en-US" sz="2000" dirty="0">
                <a:solidFill>
                  <a:schemeClr val="bg1"/>
                </a:solidFill>
              </a:rPr>
              <a:t> </a:t>
            </a:r>
          </a:p>
        </p:txBody>
      </p:sp>
      <p:sp>
        <p:nvSpPr>
          <p:cNvPr id="5" name="TextBox 4"/>
          <p:cNvSpPr txBox="1"/>
          <p:nvPr/>
        </p:nvSpPr>
        <p:spPr>
          <a:xfrm>
            <a:off x="381000" y="228601"/>
            <a:ext cx="5029200" cy="1447799"/>
          </a:xfrm>
          <a:prstGeom prst="rect">
            <a:avLst/>
          </a:prstGeom>
          <a:noFill/>
        </p:spPr>
        <p:txBody>
          <a:bodyPr wrap="square" rtlCol="0" anchor="b">
            <a:normAutofit/>
          </a:bodyPr>
          <a:lstStyle/>
          <a:p>
            <a:r>
              <a:rPr lang="en-US" sz="4400" b="1" dirty="0">
                <a:solidFill>
                  <a:srgbClr val="7BCF27"/>
                </a:solidFill>
              </a:rPr>
              <a:t>Promote! </a:t>
            </a:r>
          </a:p>
          <a:p>
            <a:r>
              <a:rPr lang="en-US" sz="4400" b="1" dirty="0">
                <a:solidFill>
                  <a:srgbClr val="7BCF27"/>
                </a:solidFill>
              </a:rPr>
              <a:t>Your Message</a:t>
            </a:r>
          </a:p>
        </p:txBody>
      </p:sp>
      <p:sp>
        <p:nvSpPr>
          <p:cNvPr id="4" name="TextBox 3"/>
          <p:cNvSpPr txBox="1"/>
          <p:nvPr/>
        </p:nvSpPr>
        <p:spPr>
          <a:xfrm>
            <a:off x="5943600" y="304801"/>
            <a:ext cx="3124200" cy="5181600"/>
          </a:xfrm>
          <a:prstGeom prst="rect">
            <a:avLst/>
          </a:prstGeom>
          <a:noFill/>
        </p:spPr>
        <p:txBody>
          <a:bodyPr wrap="square" rtlCol="0">
            <a:normAutofit/>
          </a:bodyPr>
          <a:lstStyle/>
          <a:p>
            <a:pPr lvl="0"/>
            <a:r>
              <a:rPr lang="en-US" sz="4000" b="1" dirty="0">
                <a:solidFill>
                  <a:schemeClr val="accent5">
                    <a:lumMod val="75000"/>
                  </a:schemeClr>
                </a:solidFill>
              </a:rPr>
              <a:t>Your BEST Fundraising Strategy</a:t>
            </a:r>
          </a:p>
          <a:p>
            <a:pPr lvl="0"/>
            <a:endParaRPr lang="en-US" sz="2000" b="1" dirty="0">
              <a:solidFill>
                <a:schemeClr val="accent5">
                  <a:lumMod val="75000"/>
                </a:schemeClr>
              </a:solidFill>
            </a:endParaRPr>
          </a:p>
          <a:p>
            <a:pPr lvl="0"/>
            <a:r>
              <a:rPr lang="en-US" sz="2000" b="1" dirty="0">
                <a:solidFill>
                  <a:schemeClr val="accent5">
                    <a:lumMod val="75000"/>
                  </a:schemeClr>
                </a:solidFill>
              </a:rPr>
              <a:t>Empower your biggest fans – as your most loyal supporters – to spread the word to their networks on your behalf</a:t>
            </a:r>
          </a:p>
        </p:txBody>
      </p:sp>
    </p:spTree>
    <p:extLst>
      <p:ext uri="{BB962C8B-B14F-4D97-AF65-F5344CB8AC3E}">
        <p14:creationId xmlns:p14="http://schemas.microsoft.com/office/powerpoint/2010/main" val="3293156993"/>
      </p:ext>
    </p:extLst>
  </p:cSld>
  <p:clrMapOvr>
    <a:masterClrMapping/>
  </p:clrMapOvr>
  <mc:AlternateContent xmlns:mc="http://schemas.openxmlformats.org/markup-compatibility/2006" xmlns:p14="http://schemas.microsoft.com/office/powerpoint/2010/main">
    <mc:Choice Requires="p14">
      <p:transition spd="slow" p14:dur="1500">
        <p:dissolve/>
      </p:transition>
    </mc:Choice>
    <mc:Fallback xmlns="">
      <p:transition spd="slow">
        <p:dissolv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420030" y="1219200"/>
            <a:ext cx="4953000" cy="5638801"/>
          </a:xfrm>
          <a:prstGeom prst="rect">
            <a:avLst/>
          </a:prstGeom>
          <a:noFill/>
        </p:spPr>
        <p:txBody>
          <a:bodyPr wrap="square" rtlCol="0">
            <a:normAutofit/>
          </a:bodyPr>
          <a:lstStyle/>
          <a:p>
            <a:pPr lvl="0"/>
            <a:r>
              <a:rPr lang="en-US" sz="2000" dirty="0">
                <a:solidFill>
                  <a:schemeClr val="bg1"/>
                </a:solidFill>
              </a:rPr>
              <a:t>Writing Letters, Sending emails</a:t>
            </a:r>
          </a:p>
          <a:p>
            <a:pPr lvl="0"/>
            <a:endParaRPr lang="en-US" sz="2000" dirty="0">
              <a:solidFill>
                <a:schemeClr val="bg1"/>
              </a:solidFill>
            </a:endParaRPr>
          </a:p>
          <a:p>
            <a:pPr lvl="0"/>
            <a:r>
              <a:rPr lang="en-US" sz="2000" dirty="0">
                <a:solidFill>
                  <a:schemeClr val="bg1"/>
                </a:solidFill>
              </a:rPr>
              <a:t>Sponsorships, Business Memberships</a:t>
            </a:r>
          </a:p>
          <a:p>
            <a:pPr lvl="0"/>
            <a:endParaRPr lang="en-US" sz="2000" dirty="0">
              <a:solidFill>
                <a:schemeClr val="bg1"/>
              </a:solidFill>
            </a:endParaRPr>
          </a:p>
          <a:p>
            <a:pPr lvl="0"/>
            <a:r>
              <a:rPr lang="en-US" sz="2000" dirty="0" err="1">
                <a:solidFill>
                  <a:schemeClr val="bg1"/>
                </a:solidFill>
              </a:rPr>
              <a:t>Crowdfunding</a:t>
            </a:r>
            <a:endParaRPr lang="en-US" sz="2000" dirty="0">
              <a:solidFill>
                <a:schemeClr val="bg1"/>
              </a:solidFill>
            </a:endParaRPr>
          </a:p>
          <a:p>
            <a:pPr lvl="0"/>
            <a:endParaRPr lang="en-US" sz="2000" dirty="0">
              <a:solidFill>
                <a:schemeClr val="bg1"/>
              </a:solidFill>
            </a:endParaRPr>
          </a:p>
          <a:p>
            <a:pPr lvl="0"/>
            <a:r>
              <a:rPr lang="en-US" sz="2000" dirty="0">
                <a:solidFill>
                  <a:schemeClr val="bg1"/>
                </a:solidFill>
              </a:rPr>
              <a:t>Fundraising Sales</a:t>
            </a:r>
          </a:p>
          <a:p>
            <a:pPr lvl="0"/>
            <a:endParaRPr lang="en-US" sz="2000" dirty="0">
              <a:solidFill>
                <a:schemeClr val="bg1"/>
              </a:solidFill>
            </a:endParaRPr>
          </a:p>
          <a:p>
            <a:pPr lvl="0"/>
            <a:r>
              <a:rPr lang="en-US" sz="2000" dirty="0">
                <a:solidFill>
                  <a:schemeClr val="bg1"/>
                </a:solidFill>
              </a:rPr>
              <a:t>Fundraising Events</a:t>
            </a:r>
          </a:p>
          <a:p>
            <a:pPr lvl="0"/>
            <a:endParaRPr lang="en-US" sz="2000" dirty="0">
              <a:solidFill>
                <a:schemeClr val="bg1"/>
              </a:solidFill>
            </a:endParaRPr>
          </a:p>
          <a:p>
            <a:pPr lvl="0"/>
            <a:r>
              <a:rPr lang="en-US" sz="2000" dirty="0">
                <a:solidFill>
                  <a:schemeClr val="bg1"/>
                </a:solidFill>
              </a:rPr>
              <a:t>Personal Solicitation</a:t>
            </a:r>
          </a:p>
          <a:p>
            <a:pPr lvl="0"/>
            <a:endParaRPr lang="en-US" sz="2000" dirty="0">
              <a:solidFill>
                <a:schemeClr val="bg1"/>
              </a:solidFill>
            </a:endParaRPr>
          </a:p>
          <a:p>
            <a:pPr lvl="0"/>
            <a:r>
              <a:rPr lang="en-US" sz="2000" dirty="0">
                <a:solidFill>
                  <a:schemeClr val="bg1"/>
                </a:solidFill>
              </a:rPr>
              <a:t>In-Kind Donations </a:t>
            </a:r>
          </a:p>
          <a:p>
            <a:pPr>
              <a:spcBef>
                <a:spcPts val="100"/>
              </a:spcBef>
            </a:pPr>
            <a:endParaRPr lang="en-US" sz="2000" dirty="0">
              <a:solidFill>
                <a:schemeClr val="bg1"/>
              </a:solidFill>
            </a:endParaRPr>
          </a:p>
          <a:p>
            <a:endParaRPr lang="en-US" sz="2400" dirty="0">
              <a:solidFill>
                <a:schemeClr val="bg1"/>
              </a:solidFill>
            </a:endParaRPr>
          </a:p>
        </p:txBody>
      </p:sp>
      <p:sp>
        <p:nvSpPr>
          <p:cNvPr id="5" name="TextBox 4"/>
          <p:cNvSpPr txBox="1"/>
          <p:nvPr/>
        </p:nvSpPr>
        <p:spPr>
          <a:xfrm>
            <a:off x="381000" y="228601"/>
            <a:ext cx="5029200" cy="838199"/>
          </a:xfrm>
          <a:prstGeom prst="rect">
            <a:avLst/>
          </a:prstGeom>
          <a:noFill/>
        </p:spPr>
        <p:txBody>
          <a:bodyPr wrap="square" rtlCol="0" anchor="b">
            <a:normAutofit/>
          </a:bodyPr>
          <a:lstStyle/>
          <a:p>
            <a:r>
              <a:rPr lang="en-US" sz="4400" b="1" dirty="0">
                <a:solidFill>
                  <a:srgbClr val="7BCF27"/>
                </a:solidFill>
              </a:rPr>
              <a:t>Fundraising Options</a:t>
            </a:r>
          </a:p>
        </p:txBody>
      </p:sp>
      <p:sp>
        <p:nvSpPr>
          <p:cNvPr id="28" name="TextBox 27"/>
          <p:cNvSpPr txBox="1"/>
          <p:nvPr/>
        </p:nvSpPr>
        <p:spPr>
          <a:xfrm>
            <a:off x="5943600" y="304801"/>
            <a:ext cx="2971800" cy="5181600"/>
          </a:xfrm>
          <a:prstGeom prst="rect">
            <a:avLst/>
          </a:prstGeom>
          <a:noFill/>
        </p:spPr>
        <p:txBody>
          <a:bodyPr wrap="square" rtlCol="0">
            <a:normAutofit/>
          </a:bodyPr>
          <a:lstStyle/>
          <a:p>
            <a:pPr lvl="0"/>
            <a:r>
              <a:rPr lang="en-US" sz="2000" b="1" dirty="0">
                <a:solidFill>
                  <a:schemeClr val="accent4">
                    <a:lumMod val="75000"/>
                  </a:schemeClr>
                </a:solidFill>
              </a:rPr>
              <a:t>Improve Your Fundraising Strategy</a:t>
            </a:r>
          </a:p>
          <a:p>
            <a:pPr lvl="0"/>
            <a:endParaRPr lang="en-US" sz="2000" b="1" dirty="0">
              <a:solidFill>
                <a:schemeClr val="accent4">
                  <a:lumMod val="75000"/>
                </a:schemeClr>
              </a:solidFill>
            </a:endParaRPr>
          </a:p>
          <a:p>
            <a:pPr lvl="0"/>
            <a:r>
              <a:rPr lang="en-US" sz="4000" b="1" dirty="0">
                <a:solidFill>
                  <a:schemeClr val="accent4">
                    <a:lumMod val="75000"/>
                  </a:schemeClr>
                </a:solidFill>
              </a:rPr>
              <a:t>4%</a:t>
            </a:r>
          </a:p>
          <a:p>
            <a:pPr lvl="0"/>
            <a:r>
              <a:rPr lang="en-US" sz="2000" b="1" dirty="0">
                <a:solidFill>
                  <a:schemeClr val="accent4">
                    <a:lumMod val="75000"/>
                  </a:schemeClr>
                </a:solidFill>
              </a:rPr>
              <a:t>Sending letters, emails</a:t>
            </a:r>
          </a:p>
          <a:p>
            <a:pPr lvl="0"/>
            <a:endParaRPr lang="en-US" sz="2000" b="1" dirty="0">
              <a:solidFill>
                <a:schemeClr val="accent4">
                  <a:lumMod val="75000"/>
                </a:schemeClr>
              </a:solidFill>
            </a:endParaRPr>
          </a:p>
          <a:p>
            <a:pPr lvl="0"/>
            <a:r>
              <a:rPr lang="en-US" sz="4000" b="1" dirty="0">
                <a:solidFill>
                  <a:schemeClr val="accent4">
                    <a:lumMod val="75000"/>
                  </a:schemeClr>
                </a:solidFill>
              </a:rPr>
              <a:t>44% </a:t>
            </a:r>
          </a:p>
          <a:p>
            <a:pPr lvl="0"/>
            <a:r>
              <a:rPr lang="en-US" sz="2000" b="1" dirty="0">
                <a:solidFill>
                  <a:schemeClr val="accent4">
                    <a:lumMod val="75000"/>
                  </a:schemeClr>
                </a:solidFill>
              </a:rPr>
              <a:t>Personal Solicitation</a:t>
            </a:r>
          </a:p>
          <a:p>
            <a:pPr lvl="0"/>
            <a:endParaRPr lang="en-US" sz="2000" b="1" dirty="0">
              <a:solidFill>
                <a:schemeClr val="accent4">
                  <a:lumMod val="75000"/>
                </a:schemeClr>
              </a:solidFill>
            </a:endParaRPr>
          </a:p>
          <a:p>
            <a:pPr lvl="0"/>
            <a:r>
              <a:rPr lang="en-US" sz="4000" b="1" dirty="0">
                <a:solidFill>
                  <a:schemeClr val="accent4">
                    <a:lumMod val="75000"/>
                  </a:schemeClr>
                </a:solidFill>
              </a:rPr>
              <a:t>84% </a:t>
            </a:r>
          </a:p>
          <a:p>
            <a:pPr lvl="0"/>
            <a:r>
              <a:rPr lang="en-US" sz="2000" b="1" dirty="0">
                <a:solidFill>
                  <a:schemeClr val="accent4">
                    <a:lumMod val="75000"/>
                  </a:schemeClr>
                </a:solidFill>
              </a:rPr>
              <a:t>Empowering your network of committed volunteers.</a:t>
            </a:r>
            <a:endParaRPr lang="en-US" sz="2400" b="1" dirty="0">
              <a:solidFill>
                <a:schemeClr val="accent4">
                  <a:lumMod val="75000"/>
                </a:schemeClr>
              </a:solidFill>
            </a:endParaRPr>
          </a:p>
        </p:txBody>
      </p:sp>
    </p:spTree>
    <p:extLst>
      <p:ext uri="{BB962C8B-B14F-4D97-AF65-F5344CB8AC3E}">
        <p14:creationId xmlns:p14="http://schemas.microsoft.com/office/powerpoint/2010/main" val="2935992101"/>
      </p:ext>
    </p:extLst>
  </p:cSld>
  <p:clrMapOvr>
    <a:masterClrMapping/>
  </p:clrMapOvr>
  <mc:AlternateContent xmlns:mc="http://schemas.openxmlformats.org/markup-compatibility/2006" xmlns:p14="http://schemas.microsoft.com/office/powerpoint/2010/main">
    <mc:Choice Requires="p14">
      <p:transition spd="slow" p14:dur="1500">
        <p:dissolve/>
      </p:transition>
    </mc:Choice>
    <mc:Fallback xmlns="">
      <p:transition spd="slow">
        <p:dissolv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295400"/>
            <a:ext cx="6934200" cy="1371600"/>
          </a:xfrm>
        </p:spPr>
        <p:txBody>
          <a:bodyPr>
            <a:noAutofit/>
          </a:bodyPr>
          <a:lstStyle/>
          <a:p>
            <a:pPr lvl="0" algn="ctr">
              <a:spcBef>
                <a:spcPts val="0"/>
              </a:spcBef>
            </a:pPr>
            <a:r>
              <a:rPr lang="en-US" sz="2400" dirty="0">
                <a:solidFill>
                  <a:prstClr val="white"/>
                </a:solidFill>
              </a:rPr>
              <a:t>The most </a:t>
            </a:r>
            <a:r>
              <a:rPr lang="en-US" sz="2400" b="1" spc="70" dirty="0">
                <a:solidFill>
                  <a:prstClr val="white"/>
                </a:solidFill>
              </a:rPr>
              <a:t>powerful fundraising </a:t>
            </a:r>
            <a:r>
              <a:rPr lang="en-US" sz="2400" spc="70" dirty="0">
                <a:solidFill>
                  <a:prstClr val="white"/>
                </a:solidFill>
              </a:rPr>
              <a:t>resource</a:t>
            </a:r>
            <a:r>
              <a:rPr lang="en-US" sz="2400" dirty="0">
                <a:solidFill>
                  <a:prstClr val="white"/>
                </a:solidFill>
              </a:rPr>
              <a:t> you have is committed, engaged volunteers.  They will </a:t>
            </a:r>
            <a:r>
              <a:rPr lang="en-US" sz="2400" b="1" spc="70" dirty="0">
                <a:solidFill>
                  <a:prstClr val="white"/>
                </a:solidFill>
              </a:rPr>
              <a:t>share your story </a:t>
            </a:r>
            <a:r>
              <a:rPr lang="en-US" sz="2400" dirty="0">
                <a:solidFill>
                  <a:prstClr val="white"/>
                </a:solidFill>
              </a:rPr>
              <a:t>and encourage excitement for your project.</a:t>
            </a:r>
            <a:endParaRPr lang="en-US" sz="2400" dirty="0"/>
          </a:p>
        </p:txBody>
      </p:sp>
      <p:sp>
        <p:nvSpPr>
          <p:cNvPr id="3" name="Text Placeholder 2"/>
          <p:cNvSpPr>
            <a:spLocks noGrp="1"/>
          </p:cNvSpPr>
          <p:nvPr>
            <p:ph type="body" sz="quarter" idx="14"/>
          </p:nvPr>
        </p:nvSpPr>
        <p:spPr>
          <a:xfrm>
            <a:off x="2057400" y="685800"/>
            <a:ext cx="7086600" cy="381000"/>
          </a:xfrm>
        </p:spPr>
        <p:txBody>
          <a:bodyPr/>
          <a:lstStyle/>
          <a:p>
            <a:r>
              <a:rPr lang="en-US" dirty="0">
                <a:solidFill>
                  <a:prstClr val="white">
                    <a:lumMod val="65000"/>
                  </a:prstClr>
                </a:solidFill>
              </a:rPr>
              <a:t>PTA Volunteers &amp; Engagement Matters</a:t>
            </a:r>
          </a:p>
          <a:p>
            <a:endParaRPr lang="en-US" dirty="0"/>
          </a:p>
        </p:txBody>
      </p:sp>
      <p:sp>
        <p:nvSpPr>
          <p:cNvPr id="4" name="TextBox 3"/>
          <p:cNvSpPr txBox="1"/>
          <p:nvPr/>
        </p:nvSpPr>
        <p:spPr>
          <a:xfrm>
            <a:off x="152400" y="3048000"/>
            <a:ext cx="7239000" cy="1938992"/>
          </a:xfrm>
          <a:prstGeom prst="rect">
            <a:avLst/>
          </a:prstGeom>
          <a:noFill/>
        </p:spPr>
        <p:txBody>
          <a:bodyPr wrap="square" rtlCol="0">
            <a:spAutoFit/>
          </a:bodyPr>
          <a:lstStyle/>
          <a:p>
            <a:r>
              <a:rPr lang="en-US" sz="3600" b="1" dirty="0">
                <a:solidFill>
                  <a:schemeClr val="bg1"/>
                </a:solidFill>
              </a:rPr>
              <a:t>Breakout #6: </a:t>
            </a:r>
            <a:r>
              <a:rPr lang="en-US" sz="3600" b="1" dirty="0">
                <a:solidFill>
                  <a:schemeClr val="accent6">
                    <a:lumMod val="60000"/>
                    <a:lumOff val="40000"/>
                  </a:schemeClr>
                </a:solidFill>
              </a:rPr>
              <a:t>Group</a:t>
            </a:r>
          </a:p>
          <a:p>
            <a:r>
              <a:rPr lang="en-US" sz="2800" b="1" dirty="0">
                <a:solidFill>
                  <a:srgbClr val="F2F2F2"/>
                </a:solidFill>
              </a:rPr>
              <a:t>What are strategies that have worked best for your PTA? </a:t>
            </a:r>
            <a:r>
              <a:rPr lang="en-US" sz="2800" dirty="0">
                <a:solidFill>
                  <a:srgbClr val="F2F2F2"/>
                </a:solidFill>
              </a:rPr>
              <a:t>(Examples could include communication, planning or implementation)</a:t>
            </a:r>
            <a:endParaRPr lang="en-US" sz="2800" b="1" dirty="0">
              <a:solidFill>
                <a:srgbClr val="F2F2F2"/>
              </a:solidFill>
            </a:endParaRPr>
          </a:p>
        </p:txBody>
      </p:sp>
    </p:spTree>
    <p:extLst>
      <p:ext uri="{BB962C8B-B14F-4D97-AF65-F5344CB8AC3E}">
        <p14:creationId xmlns:p14="http://schemas.microsoft.com/office/powerpoint/2010/main" val="892513032"/>
      </p:ext>
    </p:extLst>
  </p:cSld>
  <p:clrMapOvr>
    <a:masterClrMapping/>
  </p:clrMapOvr>
  <mc:AlternateContent xmlns:mc="http://schemas.openxmlformats.org/markup-compatibility/2006" xmlns:p14="http://schemas.microsoft.com/office/powerpoint/2010/main">
    <mc:Choice Requires="p14">
      <p:transition spd="slow" p14:dur="2500">
        <p14:vortex/>
      </p:transition>
    </mc:Choice>
    <mc:Fallback xmlns="">
      <p:transition spd="slow">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Autofit/>
          </a:bodyPr>
          <a:lstStyle/>
          <a:p>
            <a:pPr lvl="0">
              <a:spcBef>
                <a:spcPts val="0"/>
              </a:spcBef>
            </a:pPr>
            <a:r>
              <a:rPr lang="en-US" sz="4000" cap="none" dirty="0">
                <a:solidFill>
                  <a:prstClr val="black">
                    <a:lumMod val="85000"/>
                    <a:lumOff val="15000"/>
                  </a:prstClr>
                </a:solidFill>
                <a:ea typeface="+mn-ea"/>
                <a:cs typeface="+mn-cs"/>
              </a:rPr>
              <a:t>Assessment </a:t>
            </a:r>
            <a:r>
              <a:rPr lang="en-US" sz="4000" b="0" cap="none" dirty="0">
                <a:solidFill>
                  <a:prstClr val="black">
                    <a:lumMod val="50000"/>
                    <a:lumOff val="50000"/>
                  </a:prstClr>
                </a:solidFill>
                <a:ea typeface="+mn-ea"/>
                <a:cs typeface="+mn-cs"/>
              </a:rPr>
              <a:t>&amp; Evaluation</a:t>
            </a:r>
            <a:endParaRPr lang="en-US" sz="2800" dirty="0"/>
          </a:p>
        </p:txBody>
      </p:sp>
      <p:sp>
        <p:nvSpPr>
          <p:cNvPr id="5" name="Text Placeholder 4"/>
          <p:cNvSpPr>
            <a:spLocks noGrp="1"/>
          </p:cNvSpPr>
          <p:nvPr>
            <p:ph type="body" idx="1"/>
          </p:nvPr>
        </p:nvSpPr>
        <p:spPr/>
        <p:txBody>
          <a:bodyPr/>
          <a:lstStyle/>
          <a:p>
            <a:pPr lvl="0">
              <a:spcBef>
                <a:spcPts val="0"/>
              </a:spcBef>
            </a:pPr>
            <a:r>
              <a:rPr lang="en-US" sz="1700" b="1" dirty="0">
                <a:solidFill>
                  <a:prstClr val="black">
                    <a:lumMod val="75000"/>
                    <a:lumOff val="25000"/>
                  </a:prstClr>
                </a:solidFill>
              </a:rPr>
              <a:t>Analyze, Engage &amp; Build Relationships</a:t>
            </a:r>
          </a:p>
        </p:txBody>
      </p:sp>
      <p:sp>
        <p:nvSpPr>
          <p:cNvPr id="6" name="TextBox 5"/>
          <p:cNvSpPr txBox="1"/>
          <p:nvPr/>
        </p:nvSpPr>
        <p:spPr>
          <a:xfrm>
            <a:off x="1121392" y="1557456"/>
            <a:ext cx="1219200" cy="2708434"/>
          </a:xfrm>
          <a:prstGeom prst="rect">
            <a:avLst/>
          </a:prstGeom>
          <a:noFill/>
        </p:spPr>
        <p:txBody>
          <a:bodyPr wrap="square" rtlCol="0">
            <a:spAutoFit/>
          </a:bodyPr>
          <a:lstStyle/>
          <a:p>
            <a:r>
              <a:rPr lang="en-US" sz="17000" b="1" dirty="0">
                <a:solidFill>
                  <a:srgbClr val="F26200">
                    <a:alpha val="40000"/>
                  </a:srgbClr>
                </a:solidFill>
                <a:cs typeface="Arial" pitchFamily="34" charset="0"/>
              </a:rPr>
              <a:t>7</a:t>
            </a:r>
          </a:p>
        </p:txBody>
      </p:sp>
    </p:spTree>
    <p:extLst>
      <p:ext uri="{BB962C8B-B14F-4D97-AF65-F5344CB8AC3E}">
        <p14:creationId xmlns:p14="http://schemas.microsoft.com/office/powerpoint/2010/main" val="1701994754"/>
      </p:ext>
    </p:extLst>
  </p:cSld>
  <p:clrMapOvr>
    <a:masterClrMapping/>
  </p:clrMapOvr>
  <mc:AlternateContent xmlns:mc="http://schemas.openxmlformats.org/markup-compatibility/2006" xmlns:p14="http://schemas.microsoft.com/office/powerpoint/2010/main">
    <mc:Choice Requires="p14">
      <p:transition spd="slow" p14:dur="1700">
        <p14:gallery dir="l"/>
      </p:transition>
    </mc:Choice>
    <mc:Fallback xmlns="">
      <p:transition spd="slow">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420030" y="1676400"/>
            <a:ext cx="4953000" cy="5181601"/>
          </a:xfrm>
          <a:prstGeom prst="rect">
            <a:avLst/>
          </a:prstGeom>
          <a:noFill/>
        </p:spPr>
        <p:txBody>
          <a:bodyPr wrap="square" rtlCol="0">
            <a:normAutofit fontScale="92500" lnSpcReduction="20000"/>
          </a:bodyPr>
          <a:lstStyle/>
          <a:p>
            <a:pPr lvl="0"/>
            <a:r>
              <a:rPr lang="en-US" sz="2000" dirty="0">
                <a:solidFill>
                  <a:schemeClr val="bg1"/>
                </a:solidFill>
              </a:rPr>
              <a:t>Study Data using reporting tools and analysis forms – SWOT analysis, including financial and attendance information is recommended.</a:t>
            </a:r>
          </a:p>
          <a:p>
            <a:pPr lvl="0"/>
            <a:endParaRPr lang="en-US" sz="2000" dirty="0">
              <a:solidFill>
                <a:schemeClr val="bg1"/>
              </a:solidFill>
            </a:endParaRPr>
          </a:p>
          <a:p>
            <a:pPr lvl="0"/>
            <a:r>
              <a:rPr lang="en-US" sz="2000" dirty="0">
                <a:solidFill>
                  <a:schemeClr val="bg1"/>
                </a:solidFill>
              </a:rPr>
              <a:t>Get feedback from staff, sponsors and participants to assess what worked – and what didn’t.  Record and share this information within your organization.</a:t>
            </a:r>
          </a:p>
          <a:p>
            <a:pPr lvl="0"/>
            <a:endParaRPr lang="en-US" sz="2000" dirty="0">
              <a:solidFill>
                <a:schemeClr val="bg1"/>
              </a:solidFill>
            </a:endParaRPr>
          </a:p>
          <a:p>
            <a:pPr lvl="0"/>
            <a:r>
              <a:rPr lang="en-US" sz="2000" dirty="0">
                <a:solidFill>
                  <a:schemeClr val="bg1"/>
                </a:solidFill>
              </a:rPr>
              <a:t>Re-engage participants – from sponsors to volunteers and attendees to donors.</a:t>
            </a:r>
          </a:p>
          <a:p>
            <a:pPr lvl="0"/>
            <a:endParaRPr lang="en-US" sz="2000" dirty="0">
              <a:solidFill>
                <a:schemeClr val="bg1"/>
              </a:solidFill>
            </a:endParaRPr>
          </a:p>
          <a:p>
            <a:pPr lvl="0"/>
            <a:r>
              <a:rPr lang="en-US" sz="2000" dirty="0">
                <a:solidFill>
                  <a:schemeClr val="bg1"/>
                </a:solidFill>
              </a:rPr>
              <a:t>Make selected “Thank You” phone calls or write notes and include a follow-up invitation to get involved. Reach out to new participants and share organizational information and future invitations.</a:t>
            </a:r>
          </a:p>
          <a:p>
            <a:pPr lvl="0"/>
            <a:endParaRPr lang="en-US" sz="2000" dirty="0">
              <a:solidFill>
                <a:schemeClr val="bg1"/>
              </a:solidFill>
            </a:endParaRPr>
          </a:p>
          <a:p>
            <a:pPr lvl="0"/>
            <a:r>
              <a:rPr lang="en-US" sz="2000" dirty="0">
                <a:solidFill>
                  <a:schemeClr val="bg1"/>
                </a:solidFill>
              </a:rPr>
              <a:t>Report back to everyone on the impact of the event and your key issue and goal.</a:t>
            </a:r>
          </a:p>
          <a:p>
            <a:pPr>
              <a:spcBef>
                <a:spcPts val="100"/>
              </a:spcBef>
            </a:pPr>
            <a:endParaRPr lang="en-US" sz="2000" dirty="0">
              <a:solidFill>
                <a:schemeClr val="bg1"/>
              </a:solidFill>
            </a:endParaRPr>
          </a:p>
          <a:p>
            <a:endParaRPr lang="en-US" sz="2400" dirty="0">
              <a:solidFill>
                <a:schemeClr val="bg1"/>
              </a:solidFill>
            </a:endParaRPr>
          </a:p>
        </p:txBody>
      </p:sp>
      <p:sp>
        <p:nvSpPr>
          <p:cNvPr id="5" name="TextBox 4"/>
          <p:cNvSpPr txBox="1"/>
          <p:nvPr/>
        </p:nvSpPr>
        <p:spPr>
          <a:xfrm>
            <a:off x="381000" y="228601"/>
            <a:ext cx="5029200" cy="1447799"/>
          </a:xfrm>
          <a:prstGeom prst="rect">
            <a:avLst/>
          </a:prstGeom>
          <a:noFill/>
        </p:spPr>
        <p:txBody>
          <a:bodyPr wrap="square" rtlCol="0" anchor="b">
            <a:normAutofit/>
          </a:bodyPr>
          <a:lstStyle/>
          <a:p>
            <a:r>
              <a:rPr lang="en-US" sz="4400" b="1" dirty="0">
                <a:solidFill>
                  <a:srgbClr val="7BCF27"/>
                </a:solidFill>
              </a:rPr>
              <a:t>Assessment &amp; Evaluation</a:t>
            </a:r>
          </a:p>
        </p:txBody>
      </p:sp>
      <p:sp>
        <p:nvSpPr>
          <p:cNvPr id="4" name="TextBox 3"/>
          <p:cNvSpPr txBox="1"/>
          <p:nvPr/>
        </p:nvSpPr>
        <p:spPr>
          <a:xfrm>
            <a:off x="5943600" y="304801"/>
            <a:ext cx="3124200" cy="5181600"/>
          </a:xfrm>
          <a:prstGeom prst="rect">
            <a:avLst/>
          </a:prstGeom>
          <a:noFill/>
        </p:spPr>
        <p:txBody>
          <a:bodyPr wrap="square" rtlCol="0">
            <a:normAutofit/>
          </a:bodyPr>
          <a:lstStyle/>
          <a:p>
            <a:pPr lvl="0"/>
            <a:r>
              <a:rPr lang="en-US" sz="2000" b="1" dirty="0">
                <a:solidFill>
                  <a:schemeClr val="accent4">
                    <a:lumMod val="75000"/>
                  </a:schemeClr>
                </a:solidFill>
              </a:rPr>
              <a:t>Don’t overlook Assessment &amp; Evaluation, this can be a powerful tool to build on success and overcome obstacles. </a:t>
            </a:r>
          </a:p>
          <a:p>
            <a:pPr lvl="0"/>
            <a:endParaRPr lang="en-US" sz="2000" b="1" dirty="0">
              <a:solidFill>
                <a:schemeClr val="accent4">
                  <a:lumMod val="75000"/>
                </a:schemeClr>
              </a:solidFill>
            </a:endParaRPr>
          </a:p>
          <a:p>
            <a:pPr lvl="0"/>
            <a:r>
              <a:rPr lang="en-US" sz="2000" b="1" dirty="0">
                <a:solidFill>
                  <a:schemeClr val="accent4">
                    <a:lumMod val="75000"/>
                  </a:schemeClr>
                </a:solidFill>
              </a:rPr>
              <a:t>Effective data collection can propel your PTA forward. </a:t>
            </a:r>
            <a:r>
              <a:rPr lang="en-US" sz="2000" b="1" u="sng" dirty="0">
                <a:solidFill>
                  <a:schemeClr val="accent4">
                    <a:lumMod val="75000"/>
                  </a:schemeClr>
                </a:solidFill>
              </a:rPr>
              <a:t>Be sure to include this discussion in Officer Transitions!</a:t>
            </a:r>
          </a:p>
        </p:txBody>
      </p:sp>
    </p:spTree>
    <p:extLst>
      <p:ext uri="{BB962C8B-B14F-4D97-AF65-F5344CB8AC3E}">
        <p14:creationId xmlns:p14="http://schemas.microsoft.com/office/powerpoint/2010/main" val="3269172701"/>
      </p:ext>
    </p:extLst>
  </p:cSld>
  <p:clrMapOvr>
    <a:masterClrMapping/>
  </p:clrMapOvr>
  <mc:AlternateContent xmlns:mc="http://schemas.openxmlformats.org/markup-compatibility/2006" xmlns:p14="http://schemas.microsoft.com/office/powerpoint/2010/main">
    <mc:Choice Requires="p14">
      <p:transition spd="slow" p14:dur="1500">
        <p:dissolve/>
      </p:transition>
    </mc:Choice>
    <mc:Fallback xmlns="">
      <p:transition spd="slow">
        <p:dissolv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295400"/>
            <a:ext cx="6934200" cy="1371600"/>
          </a:xfrm>
        </p:spPr>
        <p:txBody>
          <a:bodyPr>
            <a:noAutofit/>
          </a:bodyPr>
          <a:lstStyle/>
          <a:p>
            <a:pPr lvl="0" algn="ctr">
              <a:spcBef>
                <a:spcPts val="0"/>
              </a:spcBef>
            </a:pPr>
            <a:r>
              <a:rPr lang="en-US" sz="2400" dirty="0">
                <a:solidFill>
                  <a:prstClr val="white"/>
                </a:solidFill>
              </a:rPr>
              <a:t>Evaluation improves your fundraising, your projects and your group. It’s a </a:t>
            </a:r>
            <a:r>
              <a:rPr lang="en-US" sz="2400" b="1" spc="70" dirty="0">
                <a:solidFill>
                  <a:prstClr val="white"/>
                </a:solidFill>
              </a:rPr>
              <a:t>mighty resource </a:t>
            </a:r>
            <a:r>
              <a:rPr lang="en-US" sz="2400" spc="70" dirty="0">
                <a:solidFill>
                  <a:prstClr val="white"/>
                </a:solidFill>
              </a:rPr>
              <a:t>that can change the success and dedication of your team</a:t>
            </a:r>
            <a:r>
              <a:rPr lang="en-US" sz="2400" dirty="0">
                <a:solidFill>
                  <a:prstClr val="white"/>
                </a:solidFill>
              </a:rPr>
              <a:t>.</a:t>
            </a:r>
            <a:endParaRPr lang="en-US" sz="2400" dirty="0"/>
          </a:p>
        </p:txBody>
      </p:sp>
      <p:sp>
        <p:nvSpPr>
          <p:cNvPr id="3" name="Text Placeholder 2"/>
          <p:cNvSpPr>
            <a:spLocks noGrp="1"/>
          </p:cNvSpPr>
          <p:nvPr>
            <p:ph type="body" sz="quarter" idx="14"/>
          </p:nvPr>
        </p:nvSpPr>
        <p:spPr>
          <a:xfrm>
            <a:off x="2057400" y="685800"/>
            <a:ext cx="7086600" cy="381000"/>
          </a:xfrm>
        </p:spPr>
        <p:txBody>
          <a:bodyPr/>
          <a:lstStyle/>
          <a:p>
            <a:r>
              <a:rPr lang="en-US" dirty="0">
                <a:solidFill>
                  <a:prstClr val="white">
                    <a:lumMod val="65000"/>
                  </a:prstClr>
                </a:solidFill>
              </a:rPr>
              <a:t>PTA Volunteers &amp; Engagement Matters</a:t>
            </a:r>
          </a:p>
          <a:p>
            <a:endParaRPr lang="en-US" dirty="0"/>
          </a:p>
        </p:txBody>
      </p:sp>
      <p:sp>
        <p:nvSpPr>
          <p:cNvPr id="4" name="TextBox 3"/>
          <p:cNvSpPr txBox="1"/>
          <p:nvPr/>
        </p:nvSpPr>
        <p:spPr>
          <a:xfrm>
            <a:off x="152400" y="3048000"/>
            <a:ext cx="7239000" cy="1938992"/>
          </a:xfrm>
          <a:prstGeom prst="rect">
            <a:avLst/>
          </a:prstGeom>
          <a:noFill/>
        </p:spPr>
        <p:txBody>
          <a:bodyPr wrap="square" rtlCol="0">
            <a:spAutoFit/>
          </a:bodyPr>
          <a:lstStyle/>
          <a:p>
            <a:r>
              <a:rPr lang="en-US" sz="3600" b="1" dirty="0">
                <a:solidFill>
                  <a:schemeClr val="bg1"/>
                </a:solidFill>
              </a:rPr>
              <a:t>Breakout #7: </a:t>
            </a:r>
            <a:r>
              <a:rPr lang="en-US" sz="3600" b="1" dirty="0">
                <a:solidFill>
                  <a:schemeClr val="accent6">
                    <a:lumMod val="60000"/>
                    <a:lumOff val="40000"/>
                  </a:schemeClr>
                </a:solidFill>
              </a:rPr>
              <a:t>Individual PTA/Council</a:t>
            </a:r>
          </a:p>
          <a:p>
            <a:r>
              <a:rPr lang="en-US" sz="2800" b="1" dirty="0">
                <a:solidFill>
                  <a:schemeClr val="bg1"/>
                </a:solidFill>
              </a:rPr>
              <a:t>What are three final strategies that you can commit to doing? </a:t>
            </a:r>
            <a:r>
              <a:rPr lang="en-US" sz="2800" dirty="0">
                <a:solidFill>
                  <a:schemeClr val="bg1"/>
                </a:solidFill>
              </a:rPr>
              <a:t>(Examples could include Evaluation, thank you notes, documentation)</a:t>
            </a:r>
          </a:p>
        </p:txBody>
      </p:sp>
    </p:spTree>
    <p:extLst>
      <p:ext uri="{BB962C8B-B14F-4D97-AF65-F5344CB8AC3E}">
        <p14:creationId xmlns:p14="http://schemas.microsoft.com/office/powerpoint/2010/main" val="980038526"/>
      </p:ext>
    </p:extLst>
  </p:cSld>
  <p:clrMapOvr>
    <a:masterClrMapping/>
  </p:clrMapOvr>
  <mc:AlternateContent xmlns:mc="http://schemas.openxmlformats.org/markup-compatibility/2006" xmlns:p14="http://schemas.microsoft.com/office/powerpoint/2010/main">
    <mc:Choice Requires="p14">
      <p:transition spd="slow" p14:dur="2500">
        <p14:vortex/>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Autofit/>
          </a:bodyPr>
          <a:lstStyle/>
          <a:p>
            <a:pPr lvl="0">
              <a:spcBef>
                <a:spcPts val="0"/>
              </a:spcBef>
            </a:pPr>
            <a:r>
              <a:rPr lang="en-US" sz="4000" cap="none" dirty="0">
                <a:solidFill>
                  <a:prstClr val="black">
                    <a:lumMod val="85000"/>
                    <a:lumOff val="15000"/>
                  </a:prstClr>
                </a:solidFill>
                <a:ea typeface="+mn-ea"/>
                <a:cs typeface="+mn-cs"/>
              </a:rPr>
              <a:t>Organize </a:t>
            </a:r>
            <a:r>
              <a:rPr lang="en-US" sz="4000" b="0" cap="none" dirty="0">
                <a:solidFill>
                  <a:prstClr val="black">
                    <a:lumMod val="50000"/>
                    <a:lumOff val="50000"/>
                  </a:prstClr>
                </a:solidFill>
                <a:ea typeface="+mn-ea"/>
                <a:cs typeface="+mn-cs"/>
              </a:rPr>
              <a:t>Your Strategy</a:t>
            </a:r>
            <a:endParaRPr lang="en-US" sz="2800" dirty="0"/>
          </a:p>
        </p:txBody>
      </p:sp>
      <p:sp>
        <p:nvSpPr>
          <p:cNvPr id="5" name="Text Placeholder 4"/>
          <p:cNvSpPr>
            <a:spLocks noGrp="1"/>
          </p:cNvSpPr>
          <p:nvPr>
            <p:ph type="body" idx="1"/>
          </p:nvPr>
        </p:nvSpPr>
        <p:spPr/>
        <p:txBody>
          <a:bodyPr/>
          <a:lstStyle/>
          <a:p>
            <a:pPr lvl="0">
              <a:spcBef>
                <a:spcPts val="0"/>
              </a:spcBef>
            </a:pPr>
            <a:r>
              <a:rPr lang="en-US" sz="1700" b="1" dirty="0">
                <a:solidFill>
                  <a:prstClr val="black">
                    <a:lumMod val="75000"/>
                    <a:lumOff val="25000"/>
                  </a:prstClr>
                </a:solidFill>
              </a:rPr>
              <a:t>The Foundation of Your Success</a:t>
            </a:r>
          </a:p>
        </p:txBody>
      </p:sp>
      <p:sp>
        <p:nvSpPr>
          <p:cNvPr id="6" name="TextBox 5"/>
          <p:cNvSpPr txBox="1"/>
          <p:nvPr/>
        </p:nvSpPr>
        <p:spPr>
          <a:xfrm>
            <a:off x="1121392" y="1557456"/>
            <a:ext cx="1219200" cy="2708434"/>
          </a:xfrm>
          <a:prstGeom prst="rect">
            <a:avLst/>
          </a:prstGeom>
          <a:noFill/>
        </p:spPr>
        <p:txBody>
          <a:bodyPr wrap="square" rtlCol="0">
            <a:spAutoFit/>
          </a:bodyPr>
          <a:lstStyle/>
          <a:p>
            <a:r>
              <a:rPr lang="en-US" sz="17000" b="1" dirty="0">
                <a:solidFill>
                  <a:srgbClr val="F26200">
                    <a:alpha val="40000"/>
                  </a:srgbClr>
                </a:solidFill>
                <a:cs typeface="Arial" pitchFamily="34" charset="0"/>
              </a:rPr>
              <a:t>1</a:t>
            </a:r>
          </a:p>
        </p:txBody>
      </p:sp>
    </p:spTree>
  </p:cSld>
  <p:clrMapOvr>
    <a:masterClrMapping/>
  </p:clrMapOvr>
  <mc:AlternateContent xmlns:mc="http://schemas.openxmlformats.org/markup-compatibility/2006" xmlns:p14="http://schemas.microsoft.com/office/powerpoint/2010/main">
    <mc:Choice Requires="p14">
      <p:transition spd="slow" p14:dur="1700">
        <p14:gallery dir="l"/>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420030" y="1676400"/>
            <a:ext cx="4953000" cy="5181601"/>
          </a:xfrm>
          <a:prstGeom prst="rect">
            <a:avLst/>
          </a:prstGeom>
          <a:noFill/>
        </p:spPr>
        <p:txBody>
          <a:bodyPr wrap="square" rtlCol="0">
            <a:normAutofit/>
          </a:bodyPr>
          <a:lstStyle/>
          <a:p>
            <a:pPr lvl="0"/>
            <a:r>
              <a:rPr lang="en-US" sz="2000" dirty="0">
                <a:solidFill>
                  <a:srgbClr val="FFFFFF"/>
                </a:solidFill>
              </a:rPr>
              <a:t>Elect a fundraising officer or start a fundraising committee</a:t>
            </a:r>
          </a:p>
          <a:p>
            <a:pPr lvl="0"/>
            <a:endParaRPr lang="en-US" sz="2000" dirty="0">
              <a:solidFill>
                <a:srgbClr val="FFFFFF"/>
              </a:solidFill>
            </a:endParaRPr>
          </a:p>
          <a:p>
            <a:pPr lvl="0"/>
            <a:r>
              <a:rPr lang="en-US" sz="2000" dirty="0">
                <a:solidFill>
                  <a:srgbClr val="FFFFFF"/>
                </a:solidFill>
              </a:rPr>
              <a:t>Define officer/committee responsibilities</a:t>
            </a:r>
          </a:p>
          <a:p>
            <a:pPr lvl="0"/>
            <a:r>
              <a:rPr lang="en-US" sz="2000" dirty="0">
                <a:solidFill>
                  <a:srgbClr val="FFFFFF"/>
                </a:solidFill>
              </a:rPr>
              <a:t>Set clear expectations for officer/committee and provide follow-up, support</a:t>
            </a:r>
          </a:p>
          <a:p>
            <a:pPr lvl="0"/>
            <a:endParaRPr lang="en-US" sz="2000" dirty="0">
              <a:solidFill>
                <a:srgbClr val="FFFFFF"/>
              </a:solidFill>
            </a:endParaRPr>
          </a:p>
          <a:p>
            <a:pPr lvl="0"/>
            <a:r>
              <a:rPr lang="en-US" sz="2000" dirty="0">
                <a:solidFill>
                  <a:srgbClr val="FFFFFF"/>
                </a:solidFill>
              </a:rPr>
              <a:t>Determine how you will encourage PTA participation and member/parent support</a:t>
            </a:r>
          </a:p>
          <a:p>
            <a:pPr lvl="0"/>
            <a:endParaRPr lang="en-US" sz="2000" dirty="0">
              <a:solidFill>
                <a:srgbClr val="FFFFFF"/>
              </a:solidFill>
            </a:endParaRPr>
          </a:p>
          <a:p>
            <a:pPr lvl="0"/>
            <a:r>
              <a:rPr lang="en-US" sz="2000" dirty="0">
                <a:solidFill>
                  <a:srgbClr val="FFFFFF"/>
                </a:solidFill>
              </a:rPr>
              <a:t>Use resources/experts that you already have available</a:t>
            </a:r>
          </a:p>
          <a:p>
            <a:pPr>
              <a:spcBef>
                <a:spcPts val="100"/>
              </a:spcBef>
            </a:pPr>
            <a:endParaRPr lang="en-US" sz="2000" dirty="0">
              <a:solidFill>
                <a:srgbClr val="FFFFFF"/>
              </a:solidFill>
            </a:endParaRPr>
          </a:p>
          <a:p>
            <a:endParaRPr lang="en-US" sz="2400" dirty="0">
              <a:solidFill>
                <a:srgbClr val="FFFFFF"/>
              </a:solidFill>
            </a:endParaRPr>
          </a:p>
        </p:txBody>
      </p:sp>
      <p:sp>
        <p:nvSpPr>
          <p:cNvPr id="5" name="TextBox 4"/>
          <p:cNvSpPr txBox="1"/>
          <p:nvPr/>
        </p:nvSpPr>
        <p:spPr>
          <a:xfrm>
            <a:off x="381000" y="228601"/>
            <a:ext cx="5029200" cy="1447799"/>
          </a:xfrm>
          <a:prstGeom prst="rect">
            <a:avLst/>
          </a:prstGeom>
          <a:noFill/>
        </p:spPr>
        <p:txBody>
          <a:bodyPr wrap="square" rtlCol="0" anchor="b">
            <a:normAutofit/>
          </a:bodyPr>
          <a:lstStyle/>
          <a:p>
            <a:r>
              <a:rPr lang="en-US" sz="4400" b="1" dirty="0">
                <a:solidFill>
                  <a:srgbClr val="7BCF27"/>
                </a:solidFill>
              </a:rPr>
              <a:t>Organize Your Strategy</a:t>
            </a:r>
          </a:p>
        </p:txBody>
      </p:sp>
      <p:sp>
        <p:nvSpPr>
          <p:cNvPr id="4" name="TextBox 3"/>
          <p:cNvSpPr txBox="1"/>
          <p:nvPr/>
        </p:nvSpPr>
        <p:spPr>
          <a:xfrm>
            <a:off x="5943600" y="304801"/>
            <a:ext cx="3124200" cy="5181600"/>
          </a:xfrm>
          <a:prstGeom prst="rect">
            <a:avLst/>
          </a:prstGeom>
          <a:noFill/>
        </p:spPr>
        <p:txBody>
          <a:bodyPr wrap="square" rtlCol="0">
            <a:normAutofit/>
          </a:bodyPr>
          <a:lstStyle/>
          <a:p>
            <a:pPr lvl="0"/>
            <a:r>
              <a:rPr lang="en-US" sz="2000" b="1" dirty="0">
                <a:solidFill>
                  <a:schemeClr val="accent4">
                    <a:lumMod val="75000"/>
                  </a:schemeClr>
                </a:solidFill>
              </a:rPr>
              <a:t>If you don’t have a qualified candidate for a fundraising officer, recruit this person.  </a:t>
            </a:r>
          </a:p>
          <a:p>
            <a:pPr lvl="0"/>
            <a:endParaRPr lang="en-US" sz="2000" b="1" dirty="0">
              <a:solidFill>
                <a:schemeClr val="accent4">
                  <a:lumMod val="75000"/>
                </a:schemeClr>
              </a:solidFill>
            </a:endParaRPr>
          </a:p>
          <a:p>
            <a:pPr lvl="0"/>
            <a:r>
              <a:rPr lang="en-US" sz="2000" b="1" dirty="0">
                <a:solidFill>
                  <a:schemeClr val="accent4">
                    <a:lumMod val="75000"/>
                  </a:schemeClr>
                </a:solidFill>
              </a:rPr>
              <a:t>Often, people just want to be asked and know that their skills are noticed and valued.</a:t>
            </a:r>
          </a:p>
          <a:p>
            <a:pPr lvl="0"/>
            <a:endParaRPr lang="en-US" sz="2000" b="1" dirty="0">
              <a:solidFill>
                <a:schemeClr val="accent4">
                  <a:lumMod val="75000"/>
                </a:schemeClr>
              </a:solidFill>
            </a:endParaRPr>
          </a:p>
          <a:p>
            <a:pPr lvl="0"/>
            <a:r>
              <a:rPr lang="en-US" sz="2000" b="1" u="sng" dirty="0">
                <a:solidFill>
                  <a:schemeClr val="accent4">
                    <a:lumMod val="75000"/>
                  </a:schemeClr>
                </a:solidFill>
              </a:rPr>
              <a:t>What to look for:</a:t>
            </a:r>
          </a:p>
          <a:p>
            <a:pPr marL="342900" lvl="0" indent="-342900">
              <a:buFont typeface="Arial"/>
              <a:buChar char="•"/>
            </a:pPr>
            <a:r>
              <a:rPr lang="en-US" sz="2000" b="1" dirty="0">
                <a:solidFill>
                  <a:schemeClr val="accent4">
                    <a:lumMod val="75000"/>
                  </a:schemeClr>
                </a:solidFill>
              </a:rPr>
              <a:t>Organized</a:t>
            </a:r>
          </a:p>
          <a:p>
            <a:pPr marL="342900" lvl="0" indent="-342900">
              <a:buFont typeface="Arial"/>
              <a:buChar char="•"/>
            </a:pPr>
            <a:r>
              <a:rPr lang="en-US" sz="2000" b="1" dirty="0">
                <a:solidFill>
                  <a:schemeClr val="accent4">
                    <a:lumMod val="75000"/>
                  </a:schemeClr>
                </a:solidFill>
              </a:rPr>
              <a:t>Passionate</a:t>
            </a:r>
          </a:p>
          <a:p>
            <a:pPr marL="342900" lvl="0" indent="-342900">
              <a:buFont typeface="Arial"/>
              <a:buChar char="•"/>
            </a:pPr>
            <a:r>
              <a:rPr lang="en-US" sz="2000" b="1" dirty="0">
                <a:solidFill>
                  <a:schemeClr val="accent4">
                    <a:lumMod val="75000"/>
                  </a:schemeClr>
                </a:solidFill>
              </a:rPr>
              <a:t>Reliable</a:t>
            </a:r>
          </a:p>
          <a:p>
            <a:pPr marL="342900" lvl="0" indent="-342900">
              <a:buFont typeface="Arial"/>
              <a:buChar char="•"/>
            </a:pPr>
            <a:r>
              <a:rPr lang="en-US" sz="2000" b="1" dirty="0">
                <a:solidFill>
                  <a:schemeClr val="accent4">
                    <a:lumMod val="75000"/>
                  </a:schemeClr>
                </a:solidFill>
              </a:rPr>
              <a:t>Excellent Communicator</a:t>
            </a:r>
          </a:p>
          <a:p>
            <a:pPr marL="342900" lvl="0" indent="-342900">
              <a:buFont typeface="Arial"/>
              <a:buChar char="•"/>
            </a:pPr>
            <a:r>
              <a:rPr lang="en-US" sz="2000" b="1" dirty="0">
                <a:solidFill>
                  <a:schemeClr val="accent4">
                    <a:lumMod val="75000"/>
                  </a:schemeClr>
                </a:solidFill>
              </a:rPr>
              <a:t>Responsible</a:t>
            </a:r>
            <a:endParaRPr lang="en-US" sz="2400" b="1" dirty="0">
              <a:solidFill>
                <a:schemeClr val="accent4">
                  <a:lumMod val="75000"/>
                </a:schemeClr>
              </a:solidFill>
            </a:endParaRPr>
          </a:p>
        </p:txBody>
      </p:sp>
    </p:spTree>
    <p:extLst>
      <p:ext uri="{BB962C8B-B14F-4D97-AF65-F5344CB8AC3E}">
        <p14:creationId xmlns:p14="http://schemas.microsoft.com/office/powerpoint/2010/main" val="4237389798"/>
      </p:ext>
    </p:extLst>
  </p:cSld>
  <p:clrMapOvr>
    <a:masterClrMapping/>
  </p:clrMapOvr>
  <mc:AlternateContent xmlns:mc="http://schemas.openxmlformats.org/markup-compatibility/2006" xmlns:p14="http://schemas.microsoft.com/office/powerpoint/2010/main">
    <mc:Choice Requires="p14">
      <p:transition spd="slow" p14:dur="1500">
        <p:dissolve/>
      </p:transition>
    </mc:Choice>
    <mc:Fallback xmlns="">
      <p:transition spd="slow">
        <p:dissolv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371600"/>
            <a:ext cx="6934200" cy="1295400"/>
          </a:xfrm>
        </p:spPr>
        <p:txBody>
          <a:bodyPr>
            <a:noAutofit/>
          </a:bodyPr>
          <a:lstStyle/>
          <a:p>
            <a:pPr lvl="0" algn="ctr">
              <a:spcBef>
                <a:spcPts val="0"/>
              </a:spcBef>
            </a:pPr>
            <a:r>
              <a:rPr lang="en-US" sz="2400" dirty="0">
                <a:solidFill>
                  <a:prstClr val="white"/>
                </a:solidFill>
              </a:rPr>
              <a:t>Set </a:t>
            </a:r>
            <a:r>
              <a:rPr lang="en-US" sz="2400" b="1" spc="70" dirty="0">
                <a:solidFill>
                  <a:prstClr val="white"/>
                </a:solidFill>
              </a:rPr>
              <a:t>realistic goals </a:t>
            </a:r>
            <a:r>
              <a:rPr lang="en-US" sz="2400" dirty="0">
                <a:solidFill>
                  <a:prstClr val="white"/>
                </a:solidFill>
              </a:rPr>
              <a:t>for your fundraising officer and committee. Work with them to </a:t>
            </a:r>
            <a:r>
              <a:rPr lang="en-US" sz="2400" b="1" dirty="0">
                <a:solidFill>
                  <a:prstClr val="white"/>
                </a:solidFill>
              </a:rPr>
              <a:t>develop achievable action steps </a:t>
            </a:r>
            <a:r>
              <a:rPr lang="en-US" sz="2400" dirty="0">
                <a:solidFill>
                  <a:prstClr val="white"/>
                </a:solidFill>
              </a:rPr>
              <a:t>to </a:t>
            </a:r>
            <a:r>
              <a:rPr lang="en-US" sz="2400" spc="70" dirty="0">
                <a:solidFill>
                  <a:prstClr val="white"/>
                </a:solidFill>
              </a:rPr>
              <a:t>accomplish fundraising </a:t>
            </a:r>
            <a:r>
              <a:rPr lang="en-US" sz="2400" dirty="0">
                <a:solidFill>
                  <a:prstClr val="white"/>
                </a:solidFill>
              </a:rPr>
              <a:t>strategy.</a:t>
            </a:r>
            <a:br>
              <a:rPr lang="en-US" sz="2400" dirty="0">
                <a:solidFill>
                  <a:prstClr val="white"/>
                </a:solidFill>
              </a:rPr>
            </a:br>
            <a:endParaRPr lang="en-US" sz="2400" dirty="0"/>
          </a:p>
        </p:txBody>
      </p:sp>
      <p:sp>
        <p:nvSpPr>
          <p:cNvPr id="3" name="Text Placeholder 2"/>
          <p:cNvSpPr>
            <a:spLocks noGrp="1"/>
          </p:cNvSpPr>
          <p:nvPr>
            <p:ph type="body" sz="quarter" idx="14"/>
          </p:nvPr>
        </p:nvSpPr>
        <p:spPr>
          <a:xfrm>
            <a:off x="2057400" y="685800"/>
            <a:ext cx="7086600" cy="381000"/>
          </a:xfrm>
        </p:spPr>
        <p:txBody>
          <a:bodyPr/>
          <a:lstStyle/>
          <a:p>
            <a:r>
              <a:rPr lang="en-US" dirty="0">
                <a:solidFill>
                  <a:prstClr val="white">
                    <a:lumMod val="65000"/>
                  </a:prstClr>
                </a:solidFill>
              </a:rPr>
              <a:t>PTA Volunteers &amp; Engagement Matters</a:t>
            </a:r>
          </a:p>
          <a:p>
            <a:endParaRPr lang="en-US" dirty="0"/>
          </a:p>
        </p:txBody>
      </p:sp>
      <p:sp>
        <p:nvSpPr>
          <p:cNvPr id="4" name="TextBox 3"/>
          <p:cNvSpPr txBox="1"/>
          <p:nvPr/>
        </p:nvSpPr>
        <p:spPr>
          <a:xfrm>
            <a:off x="76200" y="3048000"/>
            <a:ext cx="7467600" cy="1754326"/>
          </a:xfrm>
          <a:prstGeom prst="rect">
            <a:avLst/>
          </a:prstGeom>
          <a:noFill/>
        </p:spPr>
        <p:txBody>
          <a:bodyPr wrap="square" rtlCol="0">
            <a:spAutoFit/>
          </a:bodyPr>
          <a:lstStyle/>
          <a:p>
            <a:r>
              <a:rPr lang="en-US" sz="3600" b="1" dirty="0">
                <a:solidFill>
                  <a:schemeClr val="bg1"/>
                </a:solidFill>
              </a:rPr>
              <a:t>Think Point #1: </a:t>
            </a:r>
            <a:r>
              <a:rPr lang="en-US" sz="3600" b="1" dirty="0">
                <a:solidFill>
                  <a:schemeClr val="accent6">
                    <a:lumMod val="40000"/>
                    <a:lumOff val="60000"/>
                  </a:schemeClr>
                </a:solidFill>
              </a:rPr>
              <a:t>Individual PTA/Council</a:t>
            </a:r>
          </a:p>
          <a:p>
            <a:r>
              <a:rPr lang="en-US" sz="3600" b="1" dirty="0">
                <a:solidFill>
                  <a:schemeClr val="bg1"/>
                </a:solidFill>
              </a:rPr>
              <a:t>What are three </a:t>
            </a:r>
            <a:r>
              <a:rPr lang="en-US" sz="3600" b="1" u="sng" dirty="0">
                <a:solidFill>
                  <a:schemeClr val="bg1"/>
                </a:solidFill>
              </a:rPr>
              <a:t>fundraising goals</a:t>
            </a:r>
            <a:r>
              <a:rPr lang="en-US" sz="3600" b="1" dirty="0">
                <a:solidFill>
                  <a:schemeClr val="bg1"/>
                </a:solidFill>
              </a:rPr>
              <a:t> for my PTA this year? </a:t>
            </a:r>
          </a:p>
        </p:txBody>
      </p:sp>
    </p:spTree>
  </p:cSld>
  <p:clrMapOvr>
    <a:masterClrMapping/>
  </p:clrMapOvr>
  <mc:AlternateContent xmlns:mc="http://schemas.openxmlformats.org/markup-compatibility/2006" xmlns:p14="http://schemas.microsoft.com/office/powerpoint/2010/main">
    <mc:Choice Requires="p14">
      <p:transition spd="slow" p14:dur="2500">
        <p14:vortex/>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4" name="Oval 3"/>
          <p:cNvSpPr/>
          <p:nvPr/>
        </p:nvSpPr>
        <p:spPr>
          <a:xfrm>
            <a:off x="762000" y="1946209"/>
            <a:ext cx="2057400" cy="2057400"/>
          </a:xfrm>
          <a:prstGeom prst="ellipse">
            <a:avLst/>
          </a:prstGeom>
          <a:gradFill>
            <a:gsLst>
              <a:gs pos="0">
                <a:srgbClr val="00B0F0"/>
              </a:gs>
              <a:gs pos="50000">
                <a:srgbClr val="399ECB"/>
              </a:gs>
              <a:gs pos="100000">
                <a:srgbClr val="0077D0"/>
              </a:gs>
            </a:gsLst>
            <a:path path="circle">
              <a:fillToRect l="50000" t="50000" r="50000" b="50000"/>
            </a:path>
          </a:gradFill>
          <a:ln w="82550">
            <a:noFill/>
          </a:ln>
          <a:effectLst>
            <a:outerShdw blurRad="127000" dist="165100" dir="5400000" sx="90000" sy="-19000" rotWithShape="0">
              <a:prstClr val="black">
                <a:alpha val="1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prstClr val="white"/>
                </a:solidFill>
              </a:rPr>
              <a:t>             </a:t>
            </a:r>
          </a:p>
        </p:txBody>
      </p:sp>
      <p:sp>
        <p:nvSpPr>
          <p:cNvPr id="8" name="Oval 7"/>
          <p:cNvSpPr/>
          <p:nvPr/>
        </p:nvSpPr>
        <p:spPr>
          <a:xfrm>
            <a:off x="1007328" y="1992354"/>
            <a:ext cx="1583472" cy="1295400"/>
          </a:xfrm>
          <a:prstGeom prst="ellipse">
            <a:avLst/>
          </a:prstGeom>
          <a:gradFill flip="none" rotWithShape="1">
            <a:gsLst>
              <a:gs pos="63000">
                <a:schemeClr val="bg1">
                  <a:alpha val="7000"/>
                </a:schemeClr>
              </a:gs>
              <a:gs pos="72000">
                <a:schemeClr val="bg1">
                  <a:alpha val="15000"/>
                </a:schemeClr>
              </a:gs>
              <a:gs pos="91000">
                <a:schemeClr val="bg1">
                  <a:alpha val="28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prstClr val="white"/>
                </a:solidFill>
              </a:rPr>
              <a:t>       </a:t>
            </a:r>
          </a:p>
        </p:txBody>
      </p:sp>
      <p:sp>
        <p:nvSpPr>
          <p:cNvPr id="17" name="TextBox 16"/>
          <p:cNvSpPr txBox="1"/>
          <p:nvPr/>
        </p:nvSpPr>
        <p:spPr>
          <a:xfrm>
            <a:off x="1159728" y="1531434"/>
            <a:ext cx="1219200" cy="2708434"/>
          </a:xfrm>
          <a:prstGeom prst="rect">
            <a:avLst/>
          </a:prstGeom>
          <a:noFill/>
        </p:spPr>
        <p:txBody>
          <a:bodyPr wrap="square" rtlCol="0">
            <a:spAutoFit/>
          </a:bodyPr>
          <a:lstStyle/>
          <a:p>
            <a:r>
              <a:rPr lang="en-US" sz="17000" b="1" dirty="0">
                <a:solidFill>
                  <a:srgbClr val="2A7A9E">
                    <a:alpha val="40000"/>
                  </a:srgbClr>
                </a:solidFill>
                <a:cs typeface="Arial" pitchFamily="34" charset="0"/>
              </a:rPr>
              <a:t>2</a:t>
            </a:r>
          </a:p>
        </p:txBody>
      </p:sp>
      <p:sp>
        <p:nvSpPr>
          <p:cNvPr id="9" name="Title 8"/>
          <p:cNvSpPr>
            <a:spLocks noGrp="1"/>
          </p:cNvSpPr>
          <p:nvPr>
            <p:ph type="title"/>
          </p:nvPr>
        </p:nvSpPr>
        <p:spPr/>
        <p:txBody>
          <a:bodyPr>
            <a:noAutofit/>
          </a:bodyPr>
          <a:lstStyle/>
          <a:p>
            <a:pPr lvl="0">
              <a:spcBef>
                <a:spcPts val="0"/>
              </a:spcBef>
            </a:pPr>
            <a:r>
              <a:rPr lang="en-US" sz="4000" cap="none" dirty="0">
                <a:solidFill>
                  <a:prstClr val="black">
                    <a:lumMod val="85000"/>
                    <a:lumOff val="15000"/>
                  </a:prstClr>
                </a:solidFill>
                <a:ea typeface="+mn-ea"/>
                <a:cs typeface="+mn-cs"/>
              </a:rPr>
              <a:t>Ask </a:t>
            </a:r>
            <a:r>
              <a:rPr lang="en-US" sz="4000" b="0" cap="none" dirty="0">
                <a:solidFill>
                  <a:prstClr val="black">
                    <a:lumMod val="50000"/>
                    <a:lumOff val="50000"/>
                  </a:prstClr>
                </a:solidFill>
                <a:ea typeface="+mn-ea"/>
                <a:cs typeface="+mn-cs"/>
              </a:rPr>
              <a:t>Key Questions</a:t>
            </a:r>
          </a:p>
        </p:txBody>
      </p:sp>
      <p:sp>
        <p:nvSpPr>
          <p:cNvPr id="10" name="Text Placeholder 9"/>
          <p:cNvSpPr>
            <a:spLocks noGrp="1"/>
          </p:cNvSpPr>
          <p:nvPr>
            <p:ph type="body" idx="1"/>
          </p:nvPr>
        </p:nvSpPr>
        <p:spPr/>
        <p:txBody>
          <a:bodyPr/>
          <a:lstStyle/>
          <a:p>
            <a:pPr lvl="0">
              <a:spcBef>
                <a:spcPts val="0"/>
              </a:spcBef>
            </a:pPr>
            <a:r>
              <a:rPr lang="en-US" sz="1700" b="1" dirty="0">
                <a:solidFill>
                  <a:prstClr val="black">
                    <a:lumMod val="75000"/>
                    <a:lumOff val="25000"/>
                  </a:prstClr>
                </a:solidFill>
              </a:rPr>
              <a:t>Asking The Right Questions In Advance Is A Smart, Successful Strategy</a:t>
            </a:r>
          </a:p>
        </p:txBody>
      </p:sp>
    </p:spTree>
  </p:cSld>
  <p:clrMapOvr>
    <a:masterClrMapping/>
  </p:clrMapOvr>
  <mc:AlternateContent xmlns:mc="http://schemas.openxmlformats.org/markup-compatibility/2006" xmlns:p14="http://schemas.microsoft.com/office/powerpoint/2010/main">
    <mc:Choice Requires="p14">
      <p:transition spd="slow" p14:dur="1700">
        <p14:gallery dir="l"/>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420030" y="1676400"/>
            <a:ext cx="4953000" cy="5181601"/>
          </a:xfrm>
          <a:prstGeom prst="rect">
            <a:avLst/>
          </a:prstGeom>
          <a:noFill/>
        </p:spPr>
        <p:txBody>
          <a:bodyPr wrap="square" rtlCol="0">
            <a:normAutofit/>
          </a:bodyPr>
          <a:lstStyle/>
          <a:p>
            <a:pPr lvl="0"/>
            <a:r>
              <a:rPr lang="en-US" sz="2000" dirty="0">
                <a:solidFill>
                  <a:schemeClr val="bg1">
                    <a:lumMod val="95000"/>
                  </a:schemeClr>
                </a:solidFill>
              </a:rPr>
              <a:t>Who is my audience? What type of event will attract this audience?</a:t>
            </a:r>
          </a:p>
          <a:p>
            <a:pPr lvl="0"/>
            <a:endParaRPr lang="en-US" sz="2000" dirty="0">
              <a:solidFill>
                <a:schemeClr val="bg1">
                  <a:lumMod val="95000"/>
                </a:schemeClr>
              </a:solidFill>
            </a:endParaRPr>
          </a:p>
          <a:p>
            <a:pPr lvl="0"/>
            <a:r>
              <a:rPr lang="en-US" sz="2000" dirty="0">
                <a:solidFill>
                  <a:schemeClr val="bg1">
                    <a:lumMod val="95000"/>
                  </a:schemeClr>
                </a:solidFill>
              </a:rPr>
              <a:t>What is the purpose of this event?</a:t>
            </a:r>
          </a:p>
          <a:p>
            <a:pPr lvl="0"/>
            <a:endParaRPr lang="en-US" sz="2000" dirty="0">
              <a:solidFill>
                <a:schemeClr val="bg1">
                  <a:lumMod val="95000"/>
                </a:schemeClr>
              </a:solidFill>
            </a:endParaRPr>
          </a:p>
          <a:p>
            <a:pPr lvl="0"/>
            <a:r>
              <a:rPr lang="en-US" sz="2000" dirty="0">
                <a:solidFill>
                  <a:schemeClr val="bg1">
                    <a:lumMod val="95000"/>
                  </a:schemeClr>
                </a:solidFill>
              </a:rPr>
              <a:t>What is the best venue to attract the right crowd?</a:t>
            </a:r>
          </a:p>
          <a:p>
            <a:pPr lvl="0"/>
            <a:endParaRPr lang="en-US" sz="2000" dirty="0">
              <a:solidFill>
                <a:schemeClr val="bg1">
                  <a:lumMod val="95000"/>
                </a:schemeClr>
              </a:solidFill>
            </a:endParaRPr>
          </a:p>
          <a:p>
            <a:pPr lvl="0"/>
            <a:r>
              <a:rPr lang="en-US" sz="2000" dirty="0">
                <a:solidFill>
                  <a:schemeClr val="bg1">
                    <a:lumMod val="95000"/>
                  </a:schemeClr>
                </a:solidFill>
              </a:rPr>
              <a:t>How can I streamline workload to minimize stress?</a:t>
            </a:r>
          </a:p>
          <a:p>
            <a:pPr lvl="0"/>
            <a:endParaRPr lang="en-US" sz="2000" dirty="0">
              <a:solidFill>
                <a:schemeClr val="bg1">
                  <a:lumMod val="95000"/>
                </a:schemeClr>
              </a:solidFill>
            </a:endParaRPr>
          </a:p>
          <a:p>
            <a:pPr lvl="0"/>
            <a:r>
              <a:rPr lang="en-US" sz="2000" dirty="0">
                <a:solidFill>
                  <a:schemeClr val="bg1">
                    <a:lumMod val="95000"/>
                  </a:schemeClr>
                </a:solidFill>
              </a:rPr>
              <a:t>What is the key theme and call to action to encourage response?</a:t>
            </a:r>
          </a:p>
          <a:p>
            <a:pPr>
              <a:spcBef>
                <a:spcPts val="100"/>
              </a:spcBef>
            </a:pPr>
            <a:endParaRPr lang="en-US" sz="2000" dirty="0">
              <a:solidFill>
                <a:schemeClr val="bg1">
                  <a:lumMod val="95000"/>
                </a:schemeClr>
              </a:solidFill>
            </a:endParaRPr>
          </a:p>
          <a:p>
            <a:endParaRPr lang="en-US" sz="2400" dirty="0">
              <a:solidFill>
                <a:schemeClr val="bg1">
                  <a:lumMod val="95000"/>
                </a:schemeClr>
              </a:solidFill>
            </a:endParaRPr>
          </a:p>
        </p:txBody>
      </p:sp>
      <p:sp>
        <p:nvSpPr>
          <p:cNvPr id="5" name="TextBox 4"/>
          <p:cNvSpPr txBox="1"/>
          <p:nvPr/>
        </p:nvSpPr>
        <p:spPr>
          <a:xfrm>
            <a:off x="381000" y="228601"/>
            <a:ext cx="5029200" cy="1447799"/>
          </a:xfrm>
          <a:prstGeom prst="rect">
            <a:avLst/>
          </a:prstGeom>
          <a:noFill/>
        </p:spPr>
        <p:txBody>
          <a:bodyPr wrap="square" rtlCol="0" anchor="b">
            <a:normAutofit/>
          </a:bodyPr>
          <a:lstStyle/>
          <a:p>
            <a:r>
              <a:rPr lang="en-US" sz="4400" b="1" dirty="0">
                <a:solidFill>
                  <a:srgbClr val="7BCF27"/>
                </a:solidFill>
              </a:rPr>
              <a:t>Ask Key</a:t>
            </a:r>
          </a:p>
          <a:p>
            <a:r>
              <a:rPr lang="en-US" sz="4400" b="1" dirty="0">
                <a:solidFill>
                  <a:srgbClr val="7BCF27"/>
                </a:solidFill>
              </a:rPr>
              <a:t>Questions</a:t>
            </a:r>
          </a:p>
        </p:txBody>
      </p:sp>
      <p:sp>
        <p:nvSpPr>
          <p:cNvPr id="4" name="TextBox 3"/>
          <p:cNvSpPr txBox="1"/>
          <p:nvPr/>
        </p:nvSpPr>
        <p:spPr>
          <a:xfrm>
            <a:off x="5943600" y="304801"/>
            <a:ext cx="3124200" cy="5181600"/>
          </a:xfrm>
          <a:prstGeom prst="rect">
            <a:avLst/>
          </a:prstGeom>
          <a:noFill/>
        </p:spPr>
        <p:txBody>
          <a:bodyPr wrap="square" rtlCol="0">
            <a:normAutofit lnSpcReduction="10000"/>
          </a:bodyPr>
          <a:lstStyle/>
          <a:p>
            <a:pPr lvl="0"/>
            <a:r>
              <a:rPr lang="en-US" sz="2800" b="1" dirty="0">
                <a:solidFill>
                  <a:schemeClr val="accent4">
                    <a:lumMod val="75000"/>
                  </a:schemeClr>
                </a:solidFill>
              </a:rPr>
              <a:t>When you: </a:t>
            </a:r>
          </a:p>
          <a:p>
            <a:pPr marL="514350" lvl="0" indent="-514350">
              <a:buFont typeface="+mj-lt"/>
              <a:buAutoNum type="arabicPeriod"/>
            </a:pPr>
            <a:r>
              <a:rPr lang="en-US" sz="2800" b="1" dirty="0">
                <a:solidFill>
                  <a:schemeClr val="accent4">
                    <a:lumMod val="75000"/>
                  </a:schemeClr>
                </a:solidFill>
              </a:rPr>
              <a:t>know what you expect from your fundraising program </a:t>
            </a:r>
          </a:p>
          <a:p>
            <a:pPr marL="514350" lvl="0" indent="-514350">
              <a:buFont typeface="+mj-lt"/>
              <a:buAutoNum type="arabicPeriod"/>
            </a:pPr>
            <a:r>
              <a:rPr lang="en-US" sz="2800" b="1" dirty="0">
                <a:solidFill>
                  <a:schemeClr val="accent4">
                    <a:lumMod val="75000"/>
                  </a:schemeClr>
                </a:solidFill>
              </a:rPr>
              <a:t>can clearly define your goals and actions</a:t>
            </a:r>
          </a:p>
          <a:p>
            <a:pPr lvl="0"/>
            <a:r>
              <a:rPr lang="en-US" sz="2800" b="1" dirty="0">
                <a:solidFill>
                  <a:schemeClr val="accent4">
                    <a:lumMod val="75000"/>
                  </a:schemeClr>
                </a:solidFill>
              </a:rPr>
              <a:t>You are more likely to achieve your desired results.</a:t>
            </a:r>
          </a:p>
        </p:txBody>
      </p:sp>
    </p:spTree>
    <p:extLst>
      <p:ext uri="{BB962C8B-B14F-4D97-AF65-F5344CB8AC3E}">
        <p14:creationId xmlns:p14="http://schemas.microsoft.com/office/powerpoint/2010/main" val="214029049"/>
      </p:ext>
    </p:extLst>
  </p:cSld>
  <p:clrMapOvr>
    <a:masterClrMapping/>
  </p:clrMapOvr>
  <mc:AlternateContent xmlns:mc="http://schemas.openxmlformats.org/markup-compatibility/2006" xmlns:p14="http://schemas.microsoft.com/office/powerpoint/2010/main">
    <mc:Choice Requires="p14">
      <p:transition spd="slow" p14:dur="1500">
        <p:dissolve/>
      </p:transition>
    </mc:Choice>
    <mc:Fallback xmlns="">
      <p:transition spd="slow">
        <p:dissolv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295400"/>
            <a:ext cx="6934200" cy="1371600"/>
          </a:xfrm>
        </p:spPr>
        <p:txBody>
          <a:bodyPr>
            <a:noAutofit/>
          </a:bodyPr>
          <a:lstStyle/>
          <a:p>
            <a:pPr lvl="0" algn="ctr">
              <a:spcBef>
                <a:spcPts val="0"/>
              </a:spcBef>
            </a:pPr>
            <a:r>
              <a:rPr lang="en-US" sz="2400" dirty="0">
                <a:solidFill>
                  <a:prstClr val="white"/>
                </a:solidFill>
              </a:rPr>
              <a:t>You don’t need to do everything. Delegate important responsibilities to  </a:t>
            </a:r>
            <a:r>
              <a:rPr lang="en-US" sz="2400" b="1" spc="70" dirty="0">
                <a:solidFill>
                  <a:prstClr val="white"/>
                </a:solidFill>
              </a:rPr>
              <a:t>committed volunteers </a:t>
            </a:r>
            <a:r>
              <a:rPr lang="en-US" sz="2400" spc="70" dirty="0">
                <a:solidFill>
                  <a:prstClr val="white"/>
                </a:solidFill>
              </a:rPr>
              <a:t>and empower them to successfully reach the goals.</a:t>
            </a:r>
            <a:endParaRPr lang="en-US" sz="2400" dirty="0"/>
          </a:p>
        </p:txBody>
      </p:sp>
      <p:sp>
        <p:nvSpPr>
          <p:cNvPr id="3" name="Text Placeholder 2"/>
          <p:cNvSpPr>
            <a:spLocks noGrp="1"/>
          </p:cNvSpPr>
          <p:nvPr>
            <p:ph type="body" sz="quarter" idx="14"/>
          </p:nvPr>
        </p:nvSpPr>
        <p:spPr>
          <a:xfrm>
            <a:off x="2057400" y="685800"/>
            <a:ext cx="7086600" cy="381000"/>
          </a:xfrm>
        </p:spPr>
        <p:txBody>
          <a:bodyPr/>
          <a:lstStyle/>
          <a:p>
            <a:r>
              <a:rPr lang="en-US" dirty="0">
                <a:solidFill>
                  <a:prstClr val="white">
                    <a:lumMod val="65000"/>
                  </a:prstClr>
                </a:solidFill>
              </a:rPr>
              <a:t>PTA Volunteers &amp; Engagement Matters</a:t>
            </a:r>
          </a:p>
          <a:p>
            <a:endParaRPr lang="en-US" dirty="0"/>
          </a:p>
        </p:txBody>
      </p:sp>
      <p:sp>
        <p:nvSpPr>
          <p:cNvPr id="4" name="TextBox 3"/>
          <p:cNvSpPr txBox="1"/>
          <p:nvPr/>
        </p:nvSpPr>
        <p:spPr>
          <a:xfrm>
            <a:off x="152400" y="3048000"/>
            <a:ext cx="7239000" cy="1969770"/>
          </a:xfrm>
          <a:prstGeom prst="rect">
            <a:avLst/>
          </a:prstGeom>
          <a:noFill/>
        </p:spPr>
        <p:txBody>
          <a:bodyPr wrap="square" rtlCol="0">
            <a:spAutoFit/>
          </a:bodyPr>
          <a:lstStyle/>
          <a:p>
            <a:r>
              <a:rPr lang="en-US" sz="3600" b="1" dirty="0">
                <a:solidFill>
                  <a:schemeClr val="bg1"/>
                </a:solidFill>
              </a:rPr>
              <a:t>Breakout #2: </a:t>
            </a:r>
            <a:r>
              <a:rPr lang="en-US" sz="3600" b="1" dirty="0">
                <a:solidFill>
                  <a:srgbClr val="FCD5B5"/>
                </a:solidFill>
              </a:rPr>
              <a:t>Groups</a:t>
            </a:r>
          </a:p>
          <a:p>
            <a:r>
              <a:rPr lang="en-US" sz="3600" b="1" dirty="0">
                <a:solidFill>
                  <a:srgbClr val="FFFFFF"/>
                </a:solidFill>
              </a:rPr>
              <a:t>Describe your PTA to group</a:t>
            </a:r>
          </a:p>
          <a:p>
            <a:r>
              <a:rPr lang="en-US" sz="3600" b="1" dirty="0">
                <a:solidFill>
                  <a:srgbClr val="FFFFFF"/>
                </a:solidFill>
              </a:rPr>
              <a:t>Answer the Key Questions </a:t>
            </a:r>
          </a:p>
          <a:p>
            <a:r>
              <a:rPr lang="en-US" sz="1400" dirty="0">
                <a:solidFill>
                  <a:srgbClr val="FFFFFF"/>
                </a:solidFill>
              </a:rPr>
              <a:t>(on previous page)</a:t>
            </a:r>
          </a:p>
        </p:txBody>
      </p:sp>
    </p:spTree>
    <p:extLst>
      <p:ext uri="{BB962C8B-B14F-4D97-AF65-F5344CB8AC3E}">
        <p14:creationId xmlns:p14="http://schemas.microsoft.com/office/powerpoint/2010/main" val="1775594176"/>
      </p:ext>
    </p:extLst>
  </p:cSld>
  <p:clrMapOvr>
    <a:masterClrMapping/>
  </p:clrMapOvr>
  <mc:AlternateContent xmlns:mc="http://schemas.openxmlformats.org/markup-compatibility/2006" xmlns:p14="http://schemas.microsoft.com/office/powerpoint/2010/main">
    <mc:Choice Requires="p14">
      <p:transition spd="slow" p14:dur="2500">
        <p14:vortex/>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3" name="Oval 2"/>
          <p:cNvSpPr/>
          <p:nvPr/>
        </p:nvSpPr>
        <p:spPr>
          <a:xfrm>
            <a:off x="762000" y="1946209"/>
            <a:ext cx="2057400" cy="2057400"/>
          </a:xfrm>
          <a:prstGeom prst="ellipse">
            <a:avLst/>
          </a:prstGeom>
          <a:gradFill flip="none" rotWithShape="1">
            <a:gsLst>
              <a:gs pos="5000">
                <a:srgbClr val="84D830"/>
              </a:gs>
              <a:gs pos="48000">
                <a:srgbClr val="7BCF27"/>
              </a:gs>
              <a:gs pos="100000">
                <a:srgbClr val="56901C"/>
              </a:gs>
            </a:gsLst>
            <a:path path="circle">
              <a:fillToRect l="50000" t="50000" r="50000" b="50000"/>
            </a:path>
            <a:tileRect/>
          </a:gradFill>
          <a:ln w="50800">
            <a:noFill/>
          </a:ln>
          <a:effectLst>
            <a:outerShdw blurRad="152400" dist="165100" dir="5400000" sx="90000" sy="-19000" rotWithShape="0">
              <a:prstClr val="black">
                <a:alpha val="1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prstClr val="white"/>
                </a:solidFill>
              </a:rPr>
              <a:t>             </a:t>
            </a:r>
          </a:p>
        </p:txBody>
      </p:sp>
      <p:sp>
        <p:nvSpPr>
          <p:cNvPr id="6" name="Oval 5"/>
          <p:cNvSpPr/>
          <p:nvPr/>
        </p:nvSpPr>
        <p:spPr>
          <a:xfrm>
            <a:off x="1007328" y="1992354"/>
            <a:ext cx="1583472" cy="1295400"/>
          </a:xfrm>
          <a:prstGeom prst="ellipse">
            <a:avLst/>
          </a:prstGeom>
          <a:gradFill flip="none" rotWithShape="1">
            <a:gsLst>
              <a:gs pos="63000">
                <a:schemeClr val="bg1">
                  <a:alpha val="7000"/>
                </a:schemeClr>
              </a:gs>
              <a:gs pos="72000">
                <a:schemeClr val="bg1">
                  <a:alpha val="15000"/>
                </a:schemeClr>
              </a:gs>
              <a:gs pos="91000">
                <a:schemeClr val="bg1">
                  <a:alpha val="28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prstClr val="white"/>
                </a:solidFill>
              </a:rPr>
              <a:t>       </a:t>
            </a:r>
          </a:p>
        </p:txBody>
      </p:sp>
      <p:sp>
        <p:nvSpPr>
          <p:cNvPr id="13" name="TextBox 12"/>
          <p:cNvSpPr txBox="1"/>
          <p:nvPr/>
        </p:nvSpPr>
        <p:spPr>
          <a:xfrm>
            <a:off x="1157868" y="1592766"/>
            <a:ext cx="1219200" cy="2708434"/>
          </a:xfrm>
          <a:prstGeom prst="rect">
            <a:avLst/>
          </a:prstGeom>
          <a:noFill/>
        </p:spPr>
        <p:txBody>
          <a:bodyPr wrap="square" rtlCol="0">
            <a:spAutoFit/>
          </a:bodyPr>
          <a:lstStyle/>
          <a:p>
            <a:r>
              <a:rPr lang="en-US" sz="17000" b="1" dirty="0">
                <a:solidFill>
                  <a:srgbClr val="65B131">
                    <a:alpha val="64000"/>
                  </a:srgbClr>
                </a:solidFill>
                <a:cs typeface="Arial" pitchFamily="34" charset="0"/>
              </a:rPr>
              <a:t>3</a:t>
            </a:r>
          </a:p>
        </p:txBody>
      </p:sp>
      <p:sp>
        <p:nvSpPr>
          <p:cNvPr id="8" name="Title 7"/>
          <p:cNvSpPr>
            <a:spLocks noGrp="1"/>
          </p:cNvSpPr>
          <p:nvPr>
            <p:ph type="title"/>
          </p:nvPr>
        </p:nvSpPr>
        <p:spPr/>
        <p:txBody>
          <a:bodyPr>
            <a:noAutofit/>
          </a:bodyPr>
          <a:lstStyle/>
          <a:p>
            <a:pPr lvl="0">
              <a:spcBef>
                <a:spcPts val="0"/>
              </a:spcBef>
            </a:pPr>
            <a:r>
              <a:rPr lang="en-US" sz="4000" cap="none" dirty="0">
                <a:solidFill>
                  <a:prstClr val="black">
                    <a:lumMod val="85000"/>
                    <a:lumOff val="15000"/>
                  </a:prstClr>
                </a:solidFill>
                <a:ea typeface="+mn-ea"/>
                <a:cs typeface="+mn-cs"/>
              </a:rPr>
              <a:t>SMART, </a:t>
            </a:r>
            <a:r>
              <a:rPr lang="en-US" sz="4000" b="0" cap="none" dirty="0">
                <a:solidFill>
                  <a:prstClr val="black">
                    <a:lumMod val="50000"/>
                    <a:lumOff val="50000"/>
                  </a:prstClr>
                </a:solidFill>
                <a:ea typeface="+mn-ea"/>
                <a:cs typeface="+mn-cs"/>
              </a:rPr>
              <a:t>Defined Goals</a:t>
            </a:r>
            <a:endParaRPr lang="en-US" sz="2800" dirty="0"/>
          </a:p>
        </p:txBody>
      </p:sp>
      <p:sp>
        <p:nvSpPr>
          <p:cNvPr id="9" name="Text Placeholder 8"/>
          <p:cNvSpPr>
            <a:spLocks noGrp="1"/>
          </p:cNvSpPr>
          <p:nvPr>
            <p:ph type="body" idx="1"/>
          </p:nvPr>
        </p:nvSpPr>
        <p:spPr/>
        <p:txBody>
          <a:bodyPr vert="horz" lIns="91440" tIns="45720" rIns="91440" bIns="45720" rtlCol="0" anchor="b">
            <a:normAutofit/>
          </a:bodyPr>
          <a:lstStyle/>
          <a:p>
            <a:pPr lvl="0">
              <a:spcBef>
                <a:spcPts val="0"/>
              </a:spcBef>
            </a:pPr>
            <a:r>
              <a:rPr lang="en-US" sz="1700" b="1" dirty="0">
                <a:solidFill>
                  <a:prstClr val="black">
                    <a:lumMod val="75000"/>
                    <a:lumOff val="25000"/>
                  </a:prstClr>
                </a:solidFill>
              </a:rPr>
              <a:t>These Goals Matter! People Appreciate SMART Goals</a:t>
            </a:r>
          </a:p>
        </p:txBody>
      </p:sp>
    </p:spTree>
  </p:cSld>
  <p:clrMapOvr>
    <a:masterClrMapping/>
  </p:clrMapOvr>
  <mc:AlternateContent xmlns:mc="http://schemas.openxmlformats.org/markup-compatibility/2006" xmlns:p14="http://schemas.microsoft.com/office/powerpoint/2010/main">
    <mc:Choice Requires="p14">
      <p:transition spd="slow" p14:dur="1700">
        <p14:gallery dir="l"/>
      </p:transition>
    </mc:Choice>
    <mc:Fallback xmlns="">
      <p:transition spd="slow">
        <p:fade/>
      </p:transition>
    </mc:Fallback>
  </mc:AlternateContent>
</p:sld>
</file>

<file path=ppt/theme/theme1.xml><?xml version="1.0" encoding="utf-8"?>
<a:theme xmlns:a="http://schemas.openxmlformats.org/drawingml/2006/main" name="Introducing PowerPoint 2011">
  <a:themeElements>
    <a:clrScheme name="Fresh">
      <a:dk1>
        <a:srgbClr val="262626"/>
      </a:dk1>
      <a:lt1>
        <a:sysClr val="window" lastClr="FFFFFF"/>
      </a:lt1>
      <a:dk2>
        <a:srgbClr val="595959"/>
      </a:dk2>
      <a:lt2>
        <a:srgbClr val="EEECE1"/>
      </a:lt2>
      <a:accent1>
        <a:srgbClr val="F4891E"/>
      </a:accent1>
      <a:accent2>
        <a:srgbClr val="7BCF27"/>
      </a:accent2>
      <a:accent3>
        <a:srgbClr val="9BBB59"/>
      </a:accent3>
      <a:accent4>
        <a:srgbClr val="00B0F0"/>
      </a:accent4>
      <a:accent5>
        <a:srgbClr val="4BACC6"/>
      </a:accent5>
      <a:accent6>
        <a:srgbClr val="F79646"/>
      </a:accent6>
      <a:hlink>
        <a:srgbClr val="00B0F0"/>
      </a:hlink>
      <a:folHlink>
        <a:srgbClr val="F4891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haredWithUsers xmlns="c3a6e9ef-a1f6-4766-94ca-80364285655b">
      <UserInfo>
        <DisplayName/>
        <AccountId xsi:nil="true"/>
        <AccountType/>
      </UserInfo>
    </SharedWithUser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45B78102AF60B04ABA205E3EF065642E" ma:contentTypeVersion="3" ma:contentTypeDescription="Create a new document." ma:contentTypeScope="" ma:versionID="5af59deeb52198e161f6e265d9f9c1f6">
  <xsd:schema xmlns:xsd="http://www.w3.org/2001/XMLSchema" xmlns:xs="http://www.w3.org/2001/XMLSchema" xmlns:p="http://schemas.microsoft.com/office/2006/metadata/properties" xmlns:ns2="c3a6e9ef-a1f6-4766-94ca-80364285655b" targetNamespace="http://schemas.microsoft.com/office/2006/metadata/properties" ma:root="true" ma:fieldsID="6952e8d49d5374468069a4ca32337d06" ns2:_="">
    <xsd:import namespace="c3a6e9ef-a1f6-4766-94ca-80364285655b"/>
    <xsd:element name="properties">
      <xsd:complexType>
        <xsd:sequence>
          <xsd:element name="documentManagement">
            <xsd:complexType>
              <xsd:all>
                <xsd:element ref="ns2:SharedWithUsers" minOccurs="0"/>
                <xsd:element ref="ns2:SharingHintHash" minOccurs="0"/>
                <xsd:element ref="ns2: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a6e9ef-a1f6-4766-94ca-80364285655b"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ingHintHash" ma:index="9" nillable="true" ma:displayName="Sharing Hint Hash" ma:internalName="SharingHintHash" ma:readOnly="true">
      <xsd:simpleType>
        <xsd:restriction base="dms:Text"/>
      </xsd:simpleType>
    </xsd:element>
    <xsd:element name="SharedWithDetails" ma:index="10"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1BE43923-7DDC-4B54-8D57-6A536F489586}">
  <ds:schemaRefs>
    <ds:schemaRef ds:uri="http://schemas.microsoft.com/office/infopath/2007/PartnerControls"/>
    <ds:schemaRef ds:uri="http://schemas.microsoft.com/office/2006/documentManagement/types"/>
    <ds:schemaRef ds:uri="http://schemas.microsoft.com/office/2006/metadata/properties"/>
    <ds:schemaRef ds:uri="c3a6e9ef-a1f6-4766-94ca-80364285655b"/>
    <ds:schemaRef ds:uri="http://purl.org/dc/terms/"/>
    <ds:schemaRef ds:uri="http://schemas.openxmlformats.org/package/2006/metadata/core-properties"/>
    <ds:schemaRef ds:uri="http://purl.org/dc/dcmitype/"/>
    <ds:schemaRef ds:uri="http://www.w3.org/XML/1998/namespace"/>
    <ds:schemaRef ds:uri="http://purl.org/dc/elements/1.1/"/>
  </ds:schemaRefs>
</ds:datastoreItem>
</file>

<file path=customXml/itemProps2.xml><?xml version="1.0" encoding="utf-8"?>
<ds:datastoreItem xmlns:ds="http://schemas.openxmlformats.org/officeDocument/2006/customXml" ds:itemID="{920E275F-1054-421C-969F-F0FB4944F1A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a6e9ef-a1f6-4766-94ca-80364285655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B6D87E3C-B587-4864-AA7B-C2C81994C5A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0</TotalTime>
  <Words>1359</Words>
  <Application>Microsoft Office PowerPoint</Application>
  <PresentationFormat>On-screen Show (4:3)</PresentationFormat>
  <Paragraphs>229</Paragraphs>
  <Slides>23</Slides>
  <Notes>23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23</vt:i4>
      </vt:variant>
    </vt:vector>
  </HeadingPairs>
  <TitlesOfParts>
    <vt:vector size="27" baseType="lpstr">
      <vt:lpstr>Arial</vt:lpstr>
      <vt:lpstr>Calibri</vt:lpstr>
      <vt:lpstr>Georgia</vt:lpstr>
      <vt:lpstr>Introducing PowerPoint 2011</vt:lpstr>
      <vt:lpstr>Smart &amp; successful strategies to benefit any Unit/Council Fundraising &amp; Friendraising</vt:lpstr>
      <vt:lpstr>PowerPoint Presentation</vt:lpstr>
      <vt:lpstr>Organize Your Strategy</vt:lpstr>
      <vt:lpstr>PowerPoint Presentation</vt:lpstr>
      <vt:lpstr>Set realistic goals for your fundraising officer and committee. Work with them to develop achievable action steps to accomplish fundraising strategy. </vt:lpstr>
      <vt:lpstr>Ask Key Questions</vt:lpstr>
      <vt:lpstr>PowerPoint Presentation</vt:lpstr>
      <vt:lpstr>You don’t need to do everything. Delegate important responsibilities to  committed volunteers and empower them to successfully reach the goals.</vt:lpstr>
      <vt:lpstr>SMART, Defined Goals</vt:lpstr>
      <vt:lpstr>PowerPoint Presentation</vt:lpstr>
      <vt:lpstr>People want to help, but it scares helpers when you don’t have defined roles and specific time needs. Don’t just ask for help, strategically invite others to help you. </vt:lpstr>
      <vt:lpstr>Set Your Budget</vt:lpstr>
      <vt:lpstr>PowerPoint Presentation</vt:lpstr>
      <vt:lpstr>PTA fundraising is a powerful investment for you kids and your school.  Be fiscally responsible with your spending to achieve your fundraising goals.</vt:lpstr>
      <vt:lpstr>Friendraising: Get your Members &amp; Parents Involved</vt:lpstr>
      <vt:lpstr>PowerPoint Presentation</vt:lpstr>
      <vt:lpstr>Constant communication is one of the most valuable and effective methods to managing volunteers.  Be clear and consistent in your expectations and your support.</vt:lpstr>
      <vt:lpstr>Promote! Your Fundraising</vt:lpstr>
      <vt:lpstr>PowerPoint Presentation</vt:lpstr>
      <vt:lpstr>The most powerful fundraising resource you have is committed, engaged volunteers.  They will share your story and encourage excitement for your project.</vt:lpstr>
      <vt:lpstr>Assessment &amp; Evaluation</vt:lpstr>
      <vt:lpstr>PowerPoint Presentation</vt:lpstr>
      <vt:lpstr>Evaluation improves your fundraising, your projects and your group. It’s a mighty resource that can change the success and dedication of your team.</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2010-05-03T20:57:59Z</dcterms:created>
  <dcterms:modified xsi:type="dcterms:W3CDTF">2019-02-25T20:58:02Z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0x01010045B78102AF60B04ABA205E3EF065642E</vt:lpwstr>
  </property>
</Properties>
</file>