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Nuni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" y="2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03139378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03139378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0313937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0313937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03139378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03139378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f7210be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f7210be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f7210b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f7210b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ff7210be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ff7210be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0313937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0313937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03139378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03139378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03139378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03139378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03139378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03139378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03139378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03139378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otyh@mopt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7575"/>
            <a:ext cx="8839203" cy="331128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144225" y="3476725"/>
            <a:ext cx="5749800" cy="1317300"/>
          </a:xfrm>
          <a:prstGeom prst="rect">
            <a:avLst/>
          </a:prstGeom>
          <a:noFill/>
          <a:ln>
            <a:noFill/>
          </a:ln>
          <a:effectLst>
            <a:outerShdw blurRad="71438" dist="47625" dir="1260000" algn="bl" rotWithShape="0">
              <a:srgbClr val="00FF00">
                <a:alpha val="5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Reflections</a:t>
            </a:r>
            <a:endParaRPr sz="72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192150" y="-73725"/>
            <a:ext cx="8759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Entering Artwork at pta.org</a:t>
            </a:r>
            <a:endParaRPr sz="54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0" y="891825"/>
            <a:ext cx="9144000" cy="4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Each Local Unit is allowed to enter three entries per category, per grade division</a:t>
            </a:r>
            <a:endParaRPr sz="19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(For example: 3 entries in Visual Arts from Primary, Intermediate, Middle School &amp; High School Grade divisions)</a:t>
            </a: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Create Login ID and password, Multiple Chairpersons can have IDs and access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Missouri PTA DOES NOT have access to local leader’s IDs or passwords</a:t>
            </a:r>
            <a:endParaRPr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525" y="1702988"/>
            <a:ext cx="7432949" cy="25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/>
        </p:nvSpPr>
        <p:spPr>
          <a:xfrm>
            <a:off x="192150" y="-73725"/>
            <a:ext cx="8759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IMPORTANT INFORMATION!</a:t>
            </a:r>
            <a:endParaRPr sz="4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-50" y="954975"/>
            <a:ext cx="9144000" cy="4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A unit MUST be in GOOD STANDING! BEFORE the State deadline!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A unit can find their PTA ID number at pta.org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Make sure to enter the CORRECT information in the Student Portal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Spelling of the student’s name, Chairperson contact information, etc.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Missouri PTA is ALWAYS here to help! Never hesitate to reach out with any questions, ANY questions!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/>
        </p:nvSpPr>
        <p:spPr>
          <a:xfrm>
            <a:off x="192150" y="-73725"/>
            <a:ext cx="8759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Get Excited for 2019-2020!</a:t>
            </a:r>
            <a:endParaRPr sz="4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400" y="776722"/>
            <a:ext cx="4263125" cy="413030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2555625" y="-165925"/>
            <a:ext cx="33567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17025" y="284675"/>
            <a:ext cx="87597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Welcome to Reflections!</a:t>
            </a:r>
            <a:endParaRPr sz="6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900" y="1728450"/>
            <a:ext cx="2705150" cy="22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098075" y="2062975"/>
            <a:ext cx="45441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Doty Hoffman</a:t>
            </a:r>
            <a:endParaRPr sz="2400" b="1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Missouri PTA Reflections Chair</a:t>
            </a:r>
            <a:endParaRPr sz="24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dotyh@mopta.org</a:t>
            </a:r>
            <a:endParaRPr sz="24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reflections@mopta.org</a:t>
            </a:r>
            <a:endParaRPr sz="24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17025" y="284675"/>
            <a:ext cx="87597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National PTA Reflections</a:t>
            </a:r>
            <a:endParaRPr sz="6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38525" y="1435725"/>
            <a:ext cx="8516700" cy="3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The Reflections Program was created in</a:t>
            </a:r>
            <a:endParaRPr sz="24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1969 by Mary Lou Anderson.</a:t>
            </a:r>
            <a:endParaRPr sz="24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It was created to encourage students to explore their talents and express themselves in various forms of art.</a:t>
            </a:r>
            <a:endParaRPr sz="24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Reflections is </a:t>
            </a:r>
            <a:r>
              <a:rPr lang="en" sz="2400" i="1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not</a:t>
            </a:r>
            <a:r>
              <a:rPr lang="en" sz="24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 a contest or competition, a recognition of the creativity of our Missouri students!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850" y="1033075"/>
            <a:ext cx="603550" cy="5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849" y="3024500"/>
            <a:ext cx="603550" cy="58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850" y="1698676"/>
            <a:ext cx="603560" cy="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2852" y="3687400"/>
            <a:ext cx="603550" cy="58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2850" y="2364275"/>
            <a:ext cx="603550" cy="58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82749" y="4347576"/>
            <a:ext cx="663750" cy="6431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92150" y="-73725"/>
            <a:ext cx="8759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Art Categories</a:t>
            </a:r>
            <a:endParaRPr sz="6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003075" y="896370"/>
            <a:ext cx="58752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Dance Choreography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003075" y="1563400"/>
            <a:ext cx="58752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Literature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003075" y="2221907"/>
            <a:ext cx="58752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Visual Arts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003075" y="2884794"/>
            <a:ext cx="58752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Film Production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003075" y="3547719"/>
            <a:ext cx="58752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Music Composition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003075" y="4206494"/>
            <a:ext cx="58752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Photography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192150" y="-73725"/>
            <a:ext cx="8759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Grade Divisions</a:t>
            </a:r>
            <a:endParaRPr sz="6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62600" y="1069500"/>
            <a:ext cx="8759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Primary: Pre-K through 2nd Grade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62600" y="1736525"/>
            <a:ext cx="8759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Intermediate: 3rd through 5th Grade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62600" y="2395025"/>
            <a:ext cx="87597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Middle School: 6th through 8th Grade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62600" y="3057925"/>
            <a:ext cx="87597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High School: 9th through 12th Grade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162600" y="3720850"/>
            <a:ext cx="87891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Special Artist: Pre-K through 12th Grade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192150" y="-73725"/>
            <a:ext cx="8759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Reflections: The Basics</a:t>
            </a:r>
            <a:endParaRPr sz="6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-50" y="1069500"/>
            <a:ext cx="91440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Nunito"/>
              <a:buChar char="-"/>
            </a:pPr>
            <a:r>
              <a:rPr lang="en" sz="3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Register your local unit over at pta.org</a:t>
            </a:r>
            <a:endParaRPr sz="3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Nunito"/>
              <a:buChar char="-"/>
            </a:pPr>
            <a:r>
              <a:rPr lang="en" sz="3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Accept artwork through the Fall</a:t>
            </a:r>
            <a:endParaRPr sz="3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Nunito"/>
              <a:buChar char="-"/>
            </a:pPr>
            <a:r>
              <a:rPr lang="en" sz="3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Enter artwork at pta.org by December 1st</a:t>
            </a:r>
            <a:endParaRPr sz="3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Nunito"/>
              <a:buChar char="-"/>
            </a:pPr>
            <a:r>
              <a:rPr lang="en" sz="3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State judging results announced early Spring</a:t>
            </a:r>
            <a:endParaRPr sz="3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Nunito"/>
              <a:buChar char="-"/>
            </a:pPr>
            <a:r>
              <a:rPr lang="en" sz="3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National winners announced early Summer</a:t>
            </a:r>
            <a:endParaRPr sz="36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192150" y="-73725"/>
            <a:ext cx="8759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Reflections Resources</a:t>
            </a:r>
            <a:endParaRPr sz="6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248" y="876675"/>
            <a:ext cx="5809950" cy="38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0" y="4583525"/>
            <a:ext cx="9144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Local Leader’s Guide, Student Packet and more available at mopta.org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192150" y="-73725"/>
            <a:ext cx="8759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Artwork in Your Unit</a:t>
            </a:r>
            <a:endParaRPr sz="5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-50" y="954975"/>
            <a:ext cx="9144000" cy="4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Recruit a Reflections team!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Get the word out! Spread the word about Reflections through principal’s newsletters, in an assembly, on a school bulletin board, through social media, etc.   Get the students excited and involved!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Encourage students to enter ALL forms of art in each of the different categories!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Be clear with DEADLINES! Make sure local deadlines align with State deadlines!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Engage school staff! Art teachers, music teachers, literature teachers, counselors!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Nunito"/>
              <a:buChar char="-"/>
            </a:pPr>
            <a:r>
              <a:rPr lang="en" sz="18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Display the artwork entries, get creative!</a:t>
            </a:r>
            <a:endParaRPr sz="18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192150" y="-73725"/>
            <a:ext cx="8759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Judging Artwork</a:t>
            </a:r>
            <a:endParaRPr sz="5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-50" y="954975"/>
            <a:ext cx="9144000" cy="4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Nunito"/>
              <a:buChar char="-"/>
            </a:pPr>
            <a:r>
              <a:rPr lang="en" sz="2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Recruit judges! Ask teachers and staff members, PTA parents, other local resources to help judge the artwork.</a:t>
            </a:r>
            <a:endParaRPr sz="2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Nunito"/>
              <a:buChar char="-"/>
            </a:pPr>
            <a:r>
              <a:rPr lang="en" sz="2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CELEBRATE THE WINNERS! Certificates! Ribbons! Yearbook photo!</a:t>
            </a:r>
            <a:endParaRPr sz="2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Nunito"/>
              <a:buChar char="-"/>
            </a:pPr>
            <a:r>
              <a:rPr lang="en" sz="2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Prepare the artwork to be entered in the State program</a:t>
            </a:r>
            <a:endParaRPr sz="2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     Have students complete the Student Entry Form</a:t>
            </a:r>
            <a:endParaRPr sz="2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     Take pictures, scan literature, download music files, etc.</a:t>
            </a:r>
            <a:endParaRPr sz="2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Nunito"/>
              <a:buChar char="-"/>
            </a:pPr>
            <a:r>
              <a:rPr lang="en" sz="20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Thank your judges!</a:t>
            </a:r>
            <a:endParaRPr sz="20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484</Words>
  <Application>Microsoft Office PowerPoint</Application>
  <PresentationFormat>On-screen Show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Nunito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Day</cp:lastModifiedBy>
  <cp:revision>1</cp:revision>
  <dcterms:modified xsi:type="dcterms:W3CDTF">2019-03-05T20:04:59Z</dcterms:modified>
</cp:coreProperties>
</file>