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Nunit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59f6a705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59f6a705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cdbfd5a9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cdbfd5a9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Bare minimum of what a unit should be doing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cdbfd5a9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cdbfd5a9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Bare minimum reached, now what?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cdbfd5a9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cdbfd5a9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Bare minimum reached, now what?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cdbfd5a9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cdbfd5a9d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Bare minimum reached, now what?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cdbfd5a9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cdbfd5a9d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cdbfd5a9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cdbfd5a9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cdbfd5a9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cdbfd5a9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cdbfd5a9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cdbfd5a9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cdbfd5a9d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cdbfd5a9d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Bare minimum reached, now what?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59f6a7059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59f6a7059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b1c4e240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b1c4e240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59f6a7059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59f6a7059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59f6a7059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59f6a7059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59f6a705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59f6a705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cdbfd5a9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cdbfd5a9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cdbfd5a9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cdbfd5a9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cdbfd5a9d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cdbfd5a9d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cdbfd5a9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cdbfd5a9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pta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pta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853784" y="2056575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PTA Awards</a:t>
            </a:r>
            <a:endParaRPr sz="48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Workshop</a:t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98275" y="4435475"/>
            <a:ext cx="17904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 Convention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Springfield, Mo</a:t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779" y="171626"/>
            <a:ext cx="4637450" cy="173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463600" y="339950"/>
            <a:ext cx="42849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Blue Seal Award</a:t>
            </a:r>
            <a:endParaRPr b="1" u="sng"/>
          </a:p>
        </p:txBody>
      </p:sp>
      <p:pic>
        <p:nvPicPr>
          <p:cNvPr id="189" name="Google Shape;189;p22"/>
          <p:cNvPicPr preferRelativeResize="0"/>
          <p:nvPr/>
        </p:nvPicPr>
        <p:blipFill rotWithShape="1">
          <a:blip r:embed="rId3">
            <a:alphaModFix/>
          </a:blip>
          <a:srcRect l="23397" r="24770"/>
          <a:stretch/>
        </p:blipFill>
        <p:spPr>
          <a:xfrm>
            <a:off x="4572000" y="423125"/>
            <a:ext cx="3265924" cy="429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 txBox="1"/>
          <p:nvPr/>
        </p:nvSpPr>
        <p:spPr>
          <a:xfrm>
            <a:off x="687575" y="1295800"/>
            <a:ext cx="3398100" cy="25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Calibri"/>
                <a:ea typeface="Calibri"/>
                <a:cs typeface="Calibri"/>
                <a:sym typeface="Calibri"/>
              </a:rPr>
              <a:t>Unit in Good Standing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Membership Dues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Officer Information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Financial Audit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Financial Year End Report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Financial IRS 990 filed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Bylaws Current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NEW - At least one member attended a workshop at Council SOI or state Convention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463600" y="339950"/>
            <a:ext cx="42849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Gold Seal Award</a:t>
            </a:r>
            <a:endParaRPr b="1" u="sng"/>
          </a:p>
        </p:txBody>
      </p:sp>
      <p:sp>
        <p:nvSpPr>
          <p:cNvPr id="196" name="Google Shape;196;p23"/>
          <p:cNvSpPr txBox="1"/>
          <p:nvPr/>
        </p:nvSpPr>
        <p:spPr>
          <a:xfrm>
            <a:off x="687575" y="1295800"/>
            <a:ext cx="3398100" cy="25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Calibri"/>
                <a:ea typeface="Calibri"/>
                <a:cs typeface="Calibri"/>
                <a:sym typeface="Calibri"/>
              </a:rPr>
              <a:t>Beyond Basics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Committees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Education Programs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Awards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Grants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NEW - If used on the Blue Seal Award, may not be duplicated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 rotWithShape="1">
          <a:blip r:embed="rId3">
            <a:alphaModFix/>
          </a:blip>
          <a:srcRect l="23514" t="11822" r="24333" b="4206"/>
          <a:stretch/>
        </p:blipFill>
        <p:spPr>
          <a:xfrm>
            <a:off x="4308325" y="435100"/>
            <a:ext cx="3975300" cy="427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463600" y="339950"/>
            <a:ext cx="42849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Unit Newsletter Award</a:t>
            </a:r>
            <a:endParaRPr b="1" u="sng"/>
          </a:p>
        </p:txBody>
      </p:sp>
      <p:sp>
        <p:nvSpPr>
          <p:cNvPr id="203" name="Google Shape;203;p24"/>
          <p:cNvSpPr txBox="1"/>
          <p:nvPr/>
        </p:nvSpPr>
        <p:spPr>
          <a:xfrm>
            <a:off x="806650" y="2340300"/>
            <a:ext cx="3398100" cy="13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Calibri"/>
                <a:ea typeface="Calibri"/>
                <a:cs typeface="Calibri"/>
                <a:sym typeface="Calibri"/>
              </a:rPr>
              <a:t>Basics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Unit in Good Standing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PTA pages may be a part of the school newsletter.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3">
            <a:alphaModFix/>
          </a:blip>
          <a:srcRect l="24137" t="8257" r="24831" b="4360"/>
          <a:stretch/>
        </p:blipFill>
        <p:spPr>
          <a:xfrm>
            <a:off x="4748500" y="409900"/>
            <a:ext cx="3541924" cy="433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 rotWithShape="1">
          <a:blip r:embed="rId4">
            <a:alphaModFix/>
          </a:blip>
          <a:srcRect l="8217" t="17312" r="9281" b="8892"/>
          <a:stretch/>
        </p:blipFill>
        <p:spPr>
          <a:xfrm>
            <a:off x="952025" y="951950"/>
            <a:ext cx="2922125" cy="138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/>
        </p:nvSpPr>
        <p:spPr>
          <a:xfrm>
            <a:off x="595000" y="4125375"/>
            <a:ext cx="38214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1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Unit Website Award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/>
        </p:nvSpPr>
        <p:spPr>
          <a:xfrm>
            <a:off x="409925" y="731100"/>
            <a:ext cx="2975100" cy="3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Calibri"/>
                <a:ea typeface="Calibri"/>
                <a:cs typeface="Calibri"/>
                <a:sym typeface="Calibri"/>
              </a:rPr>
              <a:t>To name a few Unit Membership Awards:</a:t>
            </a:r>
            <a:endParaRPr sz="18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highlight>
                  <a:srgbClr val="FFFFFF"/>
                </a:highlight>
              </a:rPr>
              <a:t>Early Bird Award - First dues payment mailed by August 31st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rgbClr val="FFFFFF"/>
                </a:highlight>
              </a:rPr>
              <a:t>100% Faculty Award - All full time Certified Staff are paid members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rgbClr val="FFFFFF"/>
                </a:highlight>
              </a:rPr>
              <a:t>Student Membership Award - 20% increase over previous year of student memberships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rgbClr val="FFFFFF"/>
                </a:highlight>
              </a:rPr>
              <a:t>Business Partnership Award - 20% increase over previous year of business memberships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3">
            <a:alphaModFix/>
          </a:blip>
          <a:srcRect l="3437" t="9276" r="3918" b="4509"/>
          <a:stretch/>
        </p:blipFill>
        <p:spPr>
          <a:xfrm>
            <a:off x="3768375" y="409900"/>
            <a:ext cx="4984824" cy="436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Council PTA Awards</a:t>
            </a:r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463600" y="339950"/>
            <a:ext cx="42849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Council Achievement Award</a:t>
            </a:r>
            <a:endParaRPr b="1" u="sng"/>
          </a:p>
        </p:txBody>
      </p:sp>
      <p:sp>
        <p:nvSpPr>
          <p:cNvPr id="224" name="Google Shape;224;p27"/>
          <p:cNvSpPr txBox="1"/>
          <p:nvPr/>
        </p:nvSpPr>
        <p:spPr>
          <a:xfrm>
            <a:off x="687575" y="1295800"/>
            <a:ext cx="3398100" cy="25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Calibri"/>
                <a:ea typeface="Calibri"/>
                <a:cs typeface="Calibri"/>
                <a:sym typeface="Calibri"/>
              </a:rPr>
              <a:t>Council in Good Standing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Bylaws Current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Service Fees paid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Officer Information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Financial Audit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Financial Year End Report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Financial IRS 990 filed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Pay close attention to due dates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 l="23783" t="8667" r="24902" b="3958"/>
          <a:stretch/>
        </p:blipFill>
        <p:spPr>
          <a:xfrm>
            <a:off x="4337550" y="609800"/>
            <a:ext cx="4069400" cy="408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>
            <a:spLocks noGrp="1"/>
          </p:cNvSpPr>
          <p:nvPr>
            <p:ph type="ctrTitle"/>
          </p:nvPr>
        </p:nvSpPr>
        <p:spPr>
          <a:xfrm>
            <a:off x="1018125" y="1822825"/>
            <a:ext cx="74574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Council Newsletter Award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Council Website Award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463600" y="339950"/>
            <a:ext cx="42849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Council Achievement Award</a:t>
            </a:r>
            <a:endParaRPr b="1" u="sng"/>
          </a:p>
        </p:txBody>
      </p:sp>
      <p:sp>
        <p:nvSpPr>
          <p:cNvPr id="236" name="Google Shape;236;p29"/>
          <p:cNvSpPr txBox="1"/>
          <p:nvPr/>
        </p:nvSpPr>
        <p:spPr>
          <a:xfrm>
            <a:off x="687575" y="1295800"/>
            <a:ext cx="3398100" cy="25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Calibri"/>
                <a:ea typeface="Calibri"/>
                <a:cs typeface="Calibri"/>
                <a:sym typeface="Calibri"/>
              </a:rPr>
              <a:t>Beyond Good Standing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Training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Programs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Awards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29"/>
          <p:cNvPicPr preferRelativeResize="0"/>
          <p:nvPr/>
        </p:nvPicPr>
        <p:blipFill rotWithShape="1">
          <a:blip r:embed="rId3">
            <a:alphaModFix/>
          </a:blip>
          <a:srcRect l="23945" t="13185" r="24846" b="4455"/>
          <a:stretch/>
        </p:blipFill>
        <p:spPr>
          <a:xfrm>
            <a:off x="4311050" y="339950"/>
            <a:ext cx="4398448" cy="443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/>
          <p:nvPr/>
        </p:nvSpPr>
        <p:spPr>
          <a:xfrm>
            <a:off x="423125" y="965250"/>
            <a:ext cx="2975100" cy="24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Calibri"/>
                <a:ea typeface="Calibri"/>
                <a:cs typeface="Calibri"/>
                <a:sym typeface="Calibri"/>
              </a:rPr>
              <a:t>Council Membership Awards</a:t>
            </a:r>
            <a:endParaRPr sz="18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FF"/>
                </a:highlight>
              </a:rPr>
              <a:t>Bronze</a:t>
            </a:r>
            <a:endParaRPr sz="1800"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FF"/>
                </a:highlight>
              </a:rPr>
              <a:t>Silver</a:t>
            </a:r>
            <a:endParaRPr sz="1800"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FF"/>
                </a:highlight>
              </a:rPr>
              <a:t>Gold</a:t>
            </a:r>
            <a:endParaRPr sz="1800"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FF"/>
                </a:highlight>
              </a:rPr>
              <a:t>Platinum</a:t>
            </a:r>
            <a:endParaRPr sz="18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30"/>
          <p:cNvPicPr preferRelativeResize="0"/>
          <p:nvPr/>
        </p:nvPicPr>
        <p:blipFill rotWithShape="1">
          <a:blip r:embed="rId3">
            <a:alphaModFix/>
          </a:blip>
          <a:srcRect l="3437" t="9276" r="3918" b="4509"/>
          <a:stretch/>
        </p:blipFill>
        <p:spPr>
          <a:xfrm>
            <a:off x="3768375" y="409900"/>
            <a:ext cx="4984824" cy="436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1467149" y="1706600"/>
            <a:ext cx="62097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you, 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for all that you do!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540750" y="1967975"/>
            <a:ext cx="8062500" cy="24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Awards are you aware of that are available?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are some of the Awards that you currently use for your PTA?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Did you know there are also Awards for individual PTA members?</a:t>
            </a:r>
            <a:endParaRPr sz="20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540750" y="945300"/>
            <a:ext cx="80625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Let’s start with a few questions</a:t>
            </a:r>
            <a:endParaRPr sz="3000" b="1" u="sng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463600" y="339950"/>
            <a:ext cx="42849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Missouri PTA website</a:t>
            </a: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5520200" y="339950"/>
            <a:ext cx="2459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www.mopta.org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00" y="1064050"/>
            <a:ext cx="8223500" cy="36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 rotWithShape="1">
          <a:blip r:embed="rId5">
            <a:alphaModFix/>
          </a:blip>
          <a:srcRect l="21482" t="27108" b="27882"/>
          <a:stretch/>
        </p:blipFill>
        <p:spPr>
          <a:xfrm rot="2068821">
            <a:off x="5578121" y="1475706"/>
            <a:ext cx="778505" cy="446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PTA Awards</a:t>
            </a: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/>
          <p:cNvPicPr preferRelativeResize="0"/>
          <p:nvPr/>
        </p:nvPicPr>
        <p:blipFill rotWithShape="1">
          <a:blip r:embed="rId3">
            <a:alphaModFix/>
          </a:blip>
          <a:srcRect t="2584" b="4771"/>
          <a:stretch/>
        </p:blipFill>
        <p:spPr>
          <a:xfrm>
            <a:off x="647900" y="277675"/>
            <a:ext cx="8106624" cy="448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 rotWithShape="1">
          <a:blip r:embed="rId4">
            <a:alphaModFix/>
          </a:blip>
          <a:srcRect l="21482" t="27108" b="27882"/>
          <a:stretch/>
        </p:blipFill>
        <p:spPr>
          <a:xfrm>
            <a:off x="5723571" y="3181381"/>
            <a:ext cx="778505" cy="44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/>
        </p:nvSpPr>
        <p:spPr>
          <a:xfrm>
            <a:off x="424200" y="310525"/>
            <a:ext cx="82719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Individual Awards</a:t>
            </a:r>
            <a:endParaRPr sz="3000" b="1" u="sng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1" u="sng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 rotWithShape="1">
          <a:blip r:embed="rId3">
            <a:alphaModFix/>
          </a:blip>
          <a:srcRect l="3608" t="26086" r="60343" b="46857"/>
          <a:stretch/>
        </p:blipFill>
        <p:spPr>
          <a:xfrm>
            <a:off x="870588" y="1137125"/>
            <a:ext cx="7379124" cy="330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463600" y="855625"/>
            <a:ext cx="42849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PTA website</a:t>
            </a:r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5520200" y="855625"/>
            <a:ext cx="2459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www.pta.org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9" name="Google Shape;169;p19"/>
          <p:cNvPicPr preferRelativeResize="0"/>
          <p:nvPr/>
        </p:nvPicPr>
        <p:blipFill rotWithShape="1">
          <a:blip r:embed="rId4">
            <a:alphaModFix/>
          </a:blip>
          <a:srcRect t="4348" b="3908"/>
          <a:stretch/>
        </p:blipFill>
        <p:spPr>
          <a:xfrm>
            <a:off x="463600" y="1864350"/>
            <a:ext cx="8144148" cy="278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424200" y="310525"/>
            <a:ext cx="82719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Advanced Leadership Project Award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/>
        </p:nvSpPr>
        <p:spPr>
          <a:xfrm>
            <a:off x="424200" y="310525"/>
            <a:ext cx="82719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Distinguished Service Award</a:t>
            </a:r>
            <a:endParaRPr sz="3000" b="1" u="sng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 l="23815" t="7485" r="25023" b="4346"/>
          <a:stretch/>
        </p:blipFill>
        <p:spPr>
          <a:xfrm>
            <a:off x="4667475" y="938800"/>
            <a:ext cx="3778376" cy="382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/>
          <p:nvPr/>
        </p:nvSpPr>
        <p:spPr>
          <a:xfrm>
            <a:off x="621450" y="1295800"/>
            <a:ext cx="3464100" cy="28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Awarding a Distinguished Service Award is a great way to recognize and honor an extraordinary person for their service and dedication to PTA. This award is a wonderful way to show gratitude and appreciation for a person’s devotion to the children and the purposes of PTA.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Fee applied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PTA Awards</a:t>
            </a: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On-screen Show (16:9)</PresentationFormat>
  <Paragraphs>89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Nunito</vt:lpstr>
      <vt:lpstr>Calibri</vt:lpstr>
      <vt:lpstr>Arial</vt:lpstr>
      <vt:lpstr>Shift</vt:lpstr>
      <vt:lpstr>PTA Awards Workshop</vt:lpstr>
      <vt:lpstr>PowerPoint Presentation</vt:lpstr>
      <vt:lpstr>Missouri PTA website</vt:lpstr>
      <vt:lpstr>Individual PTA Awards</vt:lpstr>
      <vt:lpstr>PowerPoint Presentation</vt:lpstr>
      <vt:lpstr>PowerPoint Presentation</vt:lpstr>
      <vt:lpstr>National PTA website</vt:lpstr>
      <vt:lpstr>PowerPoint Presentation</vt:lpstr>
      <vt:lpstr>Unit PTA Awards</vt:lpstr>
      <vt:lpstr>Blue Seal Award</vt:lpstr>
      <vt:lpstr>Gold Seal Award</vt:lpstr>
      <vt:lpstr>Unit Newsletter Award</vt:lpstr>
      <vt:lpstr>PowerPoint Presentation</vt:lpstr>
      <vt:lpstr>Council PTA Awards</vt:lpstr>
      <vt:lpstr>Council Achievement Award</vt:lpstr>
      <vt:lpstr>Council Newsletter Award  Council Website Award </vt:lpstr>
      <vt:lpstr>Council Achievement Award</vt:lpstr>
      <vt:lpstr>PowerPoint Presentation</vt:lpstr>
      <vt:lpstr>Thank you,  for all that you 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PTA Awards Workshop</dc:title>
  <cp:lastModifiedBy>Stephanie Wade</cp:lastModifiedBy>
  <cp:revision>1</cp:revision>
  <dcterms:modified xsi:type="dcterms:W3CDTF">2019-04-03T16:38:43Z</dcterms:modified>
</cp:coreProperties>
</file>