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notesMasterIdLst>
    <p:notesMasterId r:id="rId24"/>
  </p:notesMasterIdLst>
  <p:sldIdLst>
    <p:sldId id="256" r:id="rId2"/>
    <p:sldId id="257" r:id="rId3"/>
    <p:sldId id="258" r:id="rId4"/>
    <p:sldId id="268" r:id="rId5"/>
    <p:sldId id="269" r:id="rId6"/>
    <p:sldId id="265"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rothy Gardner" initials="DG" lastIdx="1" clrIdx="0">
    <p:extLst>
      <p:ext uri="{19B8F6BF-5375-455C-9EA6-DF929625EA0E}">
        <p15:presenceInfo xmlns:p15="http://schemas.microsoft.com/office/powerpoint/2012/main" userId="45673a96b0fa779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2"/>
    <p:restoredTop sz="64915"/>
  </p:normalViewPr>
  <p:slideViewPr>
    <p:cSldViewPr snapToGrid="0" snapToObjects="1">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ata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0.svg"/><Relationship Id="rId5" Type="http://schemas.openxmlformats.org/officeDocument/2006/relationships/image" Target="../media/image6.png"/><Relationship Id="rId4" Type="http://schemas.openxmlformats.org/officeDocument/2006/relationships/image" Target="../media/image29.svg"/></Relationships>
</file>

<file path=ppt/diagrams/_rels/data4.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diagrams/_rels/data5.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0.svg"/><Relationship Id="rId5" Type="http://schemas.openxmlformats.org/officeDocument/2006/relationships/image" Target="../media/image6.png"/><Relationship Id="rId4" Type="http://schemas.openxmlformats.org/officeDocument/2006/relationships/image" Target="../media/image29.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diagrams/_rels/drawing5.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51BD66-07ED-433F-92FF-646C1A254EB5}"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7D1C5029-873E-47A2-82D6-18C6BE43C3FA}">
      <dgm:prSet/>
      <dgm:spPr/>
      <dgm:t>
        <a:bodyPr/>
        <a:lstStyle/>
        <a:p>
          <a:r>
            <a:rPr lang="en-US"/>
            <a:t>Duty of care</a:t>
          </a:r>
        </a:p>
      </dgm:t>
    </dgm:pt>
    <dgm:pt modelId="{2BB26253-B6CE-44FA-841B-7FD5E36BF228}" type="parTrans" cxnId="{E60EB1FC-92AE-4F4C-A0AA-37B75F25CCF4}">
      <dgm:prSet/>
      <dgm:spPr/>
      <dgm:t>
        <a:bodyPr/>
        <a:lstStyle/>
        <a:p>
          <a:endParaRPr lang="en-US"/>
        </a:p>
      </dgm:t>
    </dgm:pt>
    <dgm:pt modelId="{67D21A60-A279-412C-9364-87E7F408309F}" type="sibTrans" cxnId="{E60EB1FC-92AE-4F4C-A0AA-37B75F25CCF4}">
      <dgm:prSet/>
      <dgm:spPr/>
      <dgm:t>
        <a:bodyPr/>
        <a:lstStyle/>
        <a:p>
          <a:endParaRPr lang="en-US"/>
        </a:p>
      </dgm:t>
    </dgm:pt>
    <dgm:pt modelId="{DD35C23D-2B26-40B1-9A11-B21651B1857C}">
      <dgm:prSet/>
      <dgm:spPr/>
      <dgm:t>
        <a:bodyPr/>
        <a:lstStyle/>
        <a:p>
          <a:r>
            <a:rPr lang="en-US"/>
            <a:t>Duty of loyalty</a:t>
          </a:r>
        </a:p>
      </dgm:t>
    </dgm:pt>
    <dgm:pt modelId="{BEDA4434-BDE9-4D4A-B8D4-37E226C82A75}" type="parTrans" cxnId="{3DDB95CC-4F48-432A-A323-5C57B30159B2}">
      <dgm:prSet/>
      <dgm:spPr/>
      <dgm:t>
        <a:bodyPr/>
        <a:lstStyle/>
        <a:p>
          <a:endParaRPr lang="en-US"/>
        </a:p>
      </dgm:t>
    </dgm:pt>
    <dgm:pt modelId="{401A8A98-9795-4089-BEF6-4364D4D71F7C}" type="sibTrans" cxnId="{3DDB95CC-4F48-432A-A323-5C57B30159B2}">
      <dgm:prSet/>
      <dgm:spPr/>
      <dgm:t>
        <a:bodyPr/>
        <a:lstStyle/>
        <a:p>
          <a:endParaRPr lang="en-US"/>
        </a:p>
      </dgm:t>
    </dgm:pt>
    <dgm:pt modelId="{714C33D9-D6F2-47D1-8ABF-E4695E4DD11D}">
      <dgm:prSet/>
      <dgm:spPr/>
      <dgm:t>
        <a:bodyPr/>
        <a:lstStyle/>
        <a:p>
          <a:r>
            <a:rPr lang="en-US"/>
            <a:t>Duty of obedience</a:t>
          </a:r>
        </a:p>
      </dgm:t>
    </dgm:pt>
    <dgm:pt modelId="{A60CE872-6CAD-407B-B73D-10C7290A156A}" type="parTrans" cxnId="{052888C3-7F4F-4543-987D-C6840745DBAE}">
      <dgm:prSet/>
      <dgm:spPr/>
      <dgm:t>
        <a:bodyPr/>
        <a:lstStyle/>
        <a:p>
          <a:endParaRPr lang="en-US"/>
        </a:p>
      </dgm:t>
    </dgm:pt>
    <dgm:pt modelId="{104E6C14-0329-4389-9ABD-6BB7E344ECCD}" type="sibTrans" cxnId="{052888C3-7F4F-4543-987D-C6840745DBAE}">
      <dgm:prSet/>
      <dgm:spPr/>
      <dgm:t>
        <a:bodyPr/>
        <a:lstStyle/>
        <a:p>
          <a:endParaRPr lang="en-US"/>
        </a:p>
      </dgm:t>
    </dgm:pt>
    <dgm:pt modelId="{E437466D-BA37-48E5-9285-AD3409C67F35}" type="pres">
      <dgm:prSet presAssocID="{4D51BD66-07ED-433F-92FF-646C1A254EB5}" presName="vert0" presStyleCnt="0">
        <dgm:presLayoutVars>
          <dgm:dir/>
          <dgm:animOne val="branch"/>
          <dgm:animLvl val="lvl"/>
        </dgm:presLayoutVars>
      </dgm:prSet>
      <dgm:spPr/>
    </dgm:pt>
    <dgm:pt modelId="{D97CE0F2-B6B9-44C7-9EF6-7A844477E5D6}" type="pres">
      <dgm:prSet presAssocID="{7D1C5029-873E-47A2-82D6-18C6BE43C3FA}" presName="thickLine" presStyleLbl="alignNode1" presStyleIdx="0" presStyleCnt="3"/>
      <dgm:spPr/>
    </dgm:pt>
    <dgm:pt modelId="{4CCDC10D-40F2-4E05-9E8C-CABB20440E78}" type="pres">
      <dgm:prSet presAssocID="{7D1C5029-873E-47A2-82D6-18C6BE43C3FA}" presName="horz1" presStyleCnt="0"/>
      <dgm:spPr/>
    </dgm:pt>
    <dgm:pt modelId="{4EA073CB-7C3A-4AB9-B602-AC5243184554}" type="pres">
      <dgm:prSet presAssocID="{7D1C5029-873E-47A2-82D6-18C6BE43C3FA}" presName="tx1" presStyleLbl="revTx" presStyleIdx="0" presStyleCnt="3"/>
      <dgm:spPr/>
    </dgm:pt>
    <dgm:pt modelId="{6386D610-399E-44C5-9DD4-D34EDB0FDFDF}" type="pres">
      <dgm:prSet presAssocID="{7D1C5029-873E-47A2-82D6-18C6BE43C3FA}" presName="vert1" presStyleCnt="0"/>
      <dgm:spPr/>
    </dgm:pt>
    <dgm:pt modelId="{3D5F9EB5-1ED0-46BD-899C-CD4E80F48170}" type="pres">
      <dgm:prSet presAssocID="{DD35C23D-2B26-40B1-9A11-B21651B1857C}" presName="thickLine" presStyleLbl="alignNode1" presStyleIdx="1" presStyleCnt="3"/>
      <dgm:spPr/>
    </dgm:pt>
    <dgm:pt modelId="{2D2A002B-076B-4326-98A7-D8ADBE9B16A0}" type="pres">
      <dgm:prSet presAssocID="{DD35C23D-2B26-40B1-9A11-B21651B1857C}" presName="horz1" presStyleCnt="0"/>
      <dgm:spPr/>
    </dgm:pt>
    <dgm:pt modelId="{62DB40D9-23A2-4C4B-84FE-9CE0E6B382C8}" type="pres">
      <dgm:prSet presAssocID="{DD35C23D-2B26-40B1-9A11-B21651B1857C}" presName="tx1" presStyleLbl="revTx" presStyleIdx="1" presStyleCnt="3"/>
      <dgm:spPr/>
    </dgm:pt>
    <dgm:pt modelId="{B4842B47-8983-4F2A-9240-A5DE508DB05E}" type="pres">
      <dgm:prSet presAssocID="{DD35C23D-2B26-40B1-9A11-B21651B1857C}" presName="vert1" presStyleCnt="0"/>
      <dgm:spPr/>
    </dgm:pt>
    <dgm:pt modelId="{44126131-D304-4DA6-90EF-F6BDDAF523D7}" type="pres">
      <dgm:prSet presAssocID="{714C33D9-D6F2-47D1-8ABF-E4695E4DD11D}" presName="thickLine" presStyleLbl="alignNode1" presStyleIdx="2" presStyleCnt="3"/>
      <dgm:spPr/>
    </dgm:pt>
    <dgm:pt modelId="{EF7C4469-99BC-4E26-BEDF-367304CB4F77}" type="pres">
      <dgm:prSet presAssocID="{714C33D9-D6F2-47D1-8ABF-E4695E4DD11D}" presName="horz1" presStyleCnt="0"/>
      <dgm:spPr/>
    </dgm:pt>
    <dgm:pt modelId="{56515161-B9E6-438C-A65A-27477D1FF088}" type="pres">
      <dgm:prSet presAssocID="{714C33D9-D6F2-47D1-8ABF-E4695E4DD11D}" presName="tx1" presStyleLbl="revTx" presStyleIdx="2" presStyleCnt="3"/>
      <dgm:spPr/>
    </dgm:pt>
    <dgm:pt modelId="{3AACB4F9-9904-420A-A59E-A7FD8E20E7F0}" type="pres">
      <dgm:prSet presAssocID="{714C33D9-D6F2-47D1-8ABF-E4695E4DD11D}" presName="vert1" presStyleCnt="0"/>
      <dgm:spPr/>
    </dgm:pt>
  </dgm:ptLst>
  <dgm:cxnLst>
    <dgm:cxn modelId="{114DB30A-2161-465E-A7CB-744F8112E576}" type="presOf" srcId="{4D51BD66-07ED-433F-92FF-646C1A254EB5}" destId="{E437466D-BA37-48E5-9285-AD3409C67F35}" srcOrd="0" destOrd="0" presId="urn:microsoft.com/office/officeart/2008/layout/LinedList"/>
    <dgm:cxn modelId="{8A2BEB1E-025B-481C-ADE4-8686221160C5}" type="presOf" srcId="{DD35C23D-2B26-40B1-9A11-B21651B1857C}" destId="{62DB40D9-23A2-4C4B-84FE-9CE0E6B382C8}" srcOrd="0" destOrd="0" presId="urn:microsoft.com/office/officeart/2008/layout/LinedList"/>
    <dgm:cxn modelId="{6562A888-9A42-490B-B5EB-C41FE34E95D8}" type="presOf" srcId="{714C33D9-D6F2-47D1-8ABF-E4695E4DD11D}" destId="{56515161-B9E6-438C-A65A-27477D1FF088}" srcOrd="0" destOrd="0" presId="urn:microsoft.com/office/officeart/2008/layout/LinedList"/>
    <dgm:cxn modelId="{AECD45BA-3494-4F40-A21C-CCFFCF0E9057}" type="presOf" srcId="{7D1C5029-873E-47A2-82D6-18C6BE43C3FA}" destId="{4EA073CB-7C3A-4AB9-B602-AC5243184554}" srcOrd="0" destOrd="0" presId="urn:microsoft.com/office/officeart/2008/layout/LinedList"/>
    <dgm:cxn modelId="{052888C3-7F4F-4543-987D-C6840745DBAE}" srcId="{4D51BD66-07ED-433F-92FF-646C1A254EB5}" destId="{714C33D9-D6F2-47D1-8ABF-E4695E4DD11D}" srcOrd="2" destOrd="0" parTransId="{A60CE872-6CAD-407B-B73D-10C7290A156A}" sibTransId="{104E6C14-0329-4389-9ABD-6BB7E344ECCD}"/>
    <dgm:cxn modelId="{3DDB95CC-4F48-432A-A323-5C57B30159B2}" srcId="{4D51BD66-07ED-433F-92FF-646C1A254EB5}" destId="{DD35C23D-2B26-40B1-9A11-B21651B1857C}" srcOrd="1" destOrd="0" parTransId="{BEDA4434-BDE9-4D4A-B8D4-37E226C82A75}" sibTransId="{401A8A98-9795-4089-BEF6-4364D4D71F7C}"/>
    <dgm:cxn modelId="{E60EB1FC-92AE-4F4C-A0AA-37B75F25CCF4}" srcId="{4D51BD66-07ED-433F-92FF-646C1A254EB5}" destId="{7D1C5029-873E-47A2-82D6-18C6BE43C3FA}" srcOrd="0" destOrd="0" parTransId="{2BB26253-B6CE-44FA-841B-7FD5E36BF228}" sibTransId="{67D21A60-A279-412C-9364-87E7F408309F}"/>
    <dgm:cxn modelId="{EAF36365-079A-4660-B0EE-B7C27E0F4408}" type="presParOf" srcId="{E437466D-BA37-48E5-9285-AD3409C67F35}" destId="{D97CE0F2-B6B9-44C7-9EF6-7A844477E5D6}" srcOrd="0" destOrd="0" presId="urn:microsoft.com/office/officeart/2008/layout/LinedList"/>
    <dgm:cxn modelId="{C41DEED2-1004-4060-A5C1-5890F7F068D8}" type="presParOf" srcId="{E437466D-BA37-48E5-9285-AD3409C67F35}" destId="{4CCDC10D-40F2-4E05-9E8C-CABB20440E78}" srcOrd="1" destOrd="0" presId="urn:microsoft.com/office/officeart/2008/layout/LinedList"/>
    <dgm:cxn modelId="{D842C371-A383-40DD-89B4-FC95B411E56E}" type="presParOf" srcId="{4CCDC10D-40F2-4E05-9E8C-CABB20440E78}" destId="{4EA073CB-7C3A-4AB9-B602-AC5243184554}" srcOrd="0" destOrd="0" presId="urn:microsoft.com/office/officeart/2008/layout/LinedList"/>
    <dgm:cxn modelId="{892B374A-844B-4164-8E43-94923212DC45}" type="presParOf" srcId="{4CCDC10D-40F2-4E05-9E8C-CABB20440E78}" destId="{6386D610-399E-44C5-9DD4-D34EDB0FDFDF}" srcOrd="1" destOrd="0" presId="urn:microsoft.com/office/officeart/2008/layout/LinedList"/>
    <dgm:cxn modelId="{1B8D1629-D681-4ED1-8D8D-8266C2C42791}" type="presParOf" srcId="{E437466D-BA37-48E5-9285-AD3409C67F35}" destId="{3D5F9EB5-1ED0-46BD-899C-CD4E80F48170}" srcOrd="2" destOrd="0" presId="urn:microsoft.com/office/officeart/2008/layout/LinedList"/>
    <dgm:cxn modelId="{64B381C9-1048-4A3B-9BD4-92EF4D6F30C1}" type="presParOf" srcId="{E437466D-BA37-48E5-9285-AD3409C67F35}" destId="{2D2A002B-076B-4326-98A7-D8ADBE9B16A0}" srcOrd="3" destOrd="0" presId="urn:microsoft.com/office/officeart/2008/layout/LinedList"/>
    <dgm:cxn modelId="{BCE04477-2DB1-4307-96AA-229810B0C6A2}" type="presParOf" srcId="{2D2A002B-076B-4326-98A7-D8ADBE9B16A0}" destId="{62DB40D9-23A2-4C4B-84FE-9CE0E6B382C8}" srcOrd="0" destOrd="0" presId="urn:microsoft.com/office/officeart/2008/layout/LinedList"/>
    <dgm:cxn modelId="{76BEC10E-C0EB-4B54-8A83-897FCE62CADD}" type="presParOf" srcId="{2D2A002B-076B-4326-98A7-D8ADBE9B16A0}" destId="{B4842B47-8983-4F2A-9240-A5DE508DB05E}" srcOrd="1" destOrd="0" presId="urn:microsoft.com/office/officeart/2008/layout/LinedList"/>
    <dgm:cxn modelId="{5B652050-B1BD-47A0-920A-7B545B69DBE0}" type="presParOf" srcId="{E437466D-BA37-48E5-9285-AD3409C67F35}" destId="{44126131-D304-4DA6-90EF-F6BDDAF523D7}" srcOrd="4" destOrd="0" presId="urn:microsoft.com/office/officeart/2008/layout/LinedList"/>
    <dgm:cxn modelId="{C0E7D4D5-C0EF-4535-B144-44B4DE3FC8B2}" type="presParOf" srcId="{E437466D-BA37-48E5-9285-AD3409C67F35}" destId="{EF7C4469-99BC-4E26-BEDF-367304CB4F77}" srcOrd="5" destOrd="0" presId="urn:microsoft.com/office/officeart/2008/layout/LinedList"/>
    <dgm:cxn modelId="{F30A6F05-8A9E-487A-9AE6-68B394749BAC}" type="presParOf" srcId="{EF7C4469-99BC-4E26-BEDF-367304CB4F77}" destId="{56515161-B9E6-438C-A65A-27477D1FF088}" srcOrd="0" destOrd="0" presId="urn:microsoft.com/office/officeart/2008/layout/LinedList"/>
    <dgm:cxn modelId="{E1AA3040-E4A3-4876-B565-E8426CFF10C8}" type="presParOf" srcId="{EF7C4469-99BC-4E26-BEDF-367304CB4F77}" destId="{3AACB4F9-9904-420A-A59E-A7FD8E20E7F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21F094-F87C-4188-AA8E-E324FC7398D9}"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99A29CCA-BB36-4051-B0BD-DC39D63DEEED}">
      <dgm:prSet/>
      <dgm:spPr/>
      <dgm:t>
        <a:bodyPr/>
        <a:lstStyle/>
        <a:p>
          <a:pPr>
            <a:defRPr cap="all"/>
          </a:pPr>
          <a:r>
            <a:rPr lang="en-US"/>
            <a:t>Meetings</a:t>
          </a:r>
        </a:p>
      </dgm:t>
    </dgm:pt>
    <dgm:pt modelId="{11B1EEA4-D20C-4A27-9C9D-DD9822836B30}" type="parTrans" cxnId="{E54C8D1D-1C65-44B4-8FA1-1E58D54D039B}">
      <dgm:prSet/>
      <dgm:spPr/>
      <dgm:t>
        <a:bodyPr/>
        <a:lstStyle/>
        <a:p>
          <a:endParaRPr lang="en-US"/>
        </a:p>
      </dgm:t>
    </dgm:pt>
    <dgm:pt modelId="{6EF03C93-49D6-4DF9-A127-1628F0479D8A}" type="sibTrans" cxnId="{E54C8D1D-1C65-44B4-8FA1-1E58D54D039B}">
      <dgm:prSet/>
      <dgm:spPr/>
      <dgm:t>
        <a:bodyPr/>
        <a:lstStyle/>
        <a:p>
          <a:endParaRPr lang="en-US"/>
        </a:p>
      </dgm:t>
    </dgm:pt>
    <dgm:pt modelId="{C94C2B05-00D9-4190-8056-0696E0C833B0}">
      <dgm:prSet/>
      <dgm:spPr/>
      <dgm:t>
        <a:bodyPr/>
        <a:lstStyle/>
        <a:p>
          <a:pPr>
            <a:defRPr cap="all"/>
          </a:pPr>
          <a:r>
            <a:rPr lang="en-US"/>
            <a:t>Committees</a:t>
          </a:r>
        </a:p>
      </dgm:t>
    </dgm:pt>
    <dgm:pt modelId="{1D2F0842-E2BF-4C2D-90B0-FEEAFE9FA49A}" type="parTrans" cxnId="{2CE1C585-D3A0-4521-96E5-751DE0FB11F8}">
      <dgm:prSet/>
      <dgm:spPr/>
      <dgm:t>
        <a:bodyPr/>
        <a:lstStyle/>
        <a:p>
          <a:endParaRPr lang="en-US"/>
        </a:p>
      </dgm:t>
    </dgm:pt>
    <dgm:pt modelId="{D8CEB83C-20A5-4698-898B-9D51E228F8AF}" type="sibTrans" cxnId="{2CE1C585-D3A0-4521-96E5-751DE0FB11F8}">
      <dgm:prSet/>
      <dgm:spPr/>
      <dgm:t>
        <a:bodyPr/>
        <a:lstStyle/>
        <a:p>
          <a:endParaRPr lang="en-US"/>
        </a:p>
      </dgm:t>
    </dgm:pt>
    <dgm:pt modelId="{D9263960-2A4A-46A0-A0B9-47EA12914885}">
      <dgm:prSet/>
      <dgm:spPr/>
      <dgm:t>
        <a:bodyPr/>
        <a:lstStyle/>
        <a:p>
          <a:pPr>
            <a:defRPr cap="all"/>
          </a:pPr>
          <a:r>
            <a:rPr lang="en-US"/>
            <a:t>Mission and Goals</a:t>
          </a:r>
        </a:p>
      </dgm:t>
    </dgm:pt>
    <dgm:pt modelId="{F34A9C14-BC93-4A29-91F0-C21438FA71AC}" type="parTrans" cxnId="{EA4D2CC3-394D-4009-BFF0-8F39379F2F61}">
      <dgm:prSet/>
      <dgm:spPr/>
      <dgm:t>
        <a:bodyPr/>
        <a:lstStyle/>
        <a:p>
          <a:endParaRPr lang="en-US"/>
        </a:p>
      </dgm:t>
    </dgm:pt>
    <dgm:pt modelId="{5EAE1553-B103-4FB9-9366-862CC3CEC61A}" type="sibTrans" cxnId="{EA4D2CC3-394D-4009-BFF0-8F39379F2F61}">
      <dgm:prSet/>
      <dgm:spPr/>
      <dgm:t>
        <a:bodyPr/>
        <a:lstStyle/>
        <a:p>
          <a:endParaRPr lang="en-US"/>
        </a:p>
      </dgm:t>
    </dgm:pt>
    <dgm:pt modelId="{F3D3F663-1FB9-4236-A2E4-E23BA42B7075}">
      <dgm:prSet/>
      <dgm:spPr/>
      <dgm:t>
        <a:bodyPr/>
        <a:lstStyle/>
        <a:p>
          <a:pPr>
            <a:defRPr cap="all"/>
          </a:pPr>
          <a:r>
            <a:rPr lang="en-US"/>
            <a:t>Oversight</a:t>
          </a:r>
        </a:p>
      </dgm:t>
    </dgm:pt>
    <dgm:pt modelId="{BDC85A8C-F5F4-48D1-9681-18A4C336948D}" type="parTrans" cxnId="{247A584B-09EB-41C8-AA3E-9370FC347980}">
      <dgm:prSet/>
      <dgm:spPr/>
      <dgm:t>
        <a:bodyPr/>
        <a:lstStyle/>
        <a:p>
          <a:endParaRPr lang="en-US"/>
        </a:p>
      </dgm:t>
    </dgm:pt>
    <dgm:pt modelId="{8A2279A6-2463-4A06-9DD8-D588DB50E9A4}" type="sibTrans" cxnId="{247A584B-09EB-41C8-AA3E-9370FC347980}">
      <dgm:prSet/>
      <dgm:spPr/>
      <dgm:t>
        <a:bodyPr/>
        <a:lstStyle/>
        <a:p>
          <a:endParaRPr lang="en-US"/>
        </a:p>
      </dgm:t>
    </dgm:pt>
    <dgm:pt modelId="{9D8F27C9-F7F3-4532-81BD-A3707BA72919}">
      <dgm:prSet/>
      <dgm:spPr/>
      <dgm:t>
        <a:bodyPr/>
        <a:lstStyle/>
        <a:p>
          <a:pPr>
            <a:defRPr cap="all"/>
          </a:pPr>
          <a:r>
            <a:rPr lang="en-US"/>
            <a:t>Planning &amp; achieving goals</a:t>
          </a:r>
        </a:p>
      </dgm:t>
    </dgm:pt>
    <dgm:pt modelId="{F5C8B431-7599-46D1-866C-2B8A73A89878}" type="parTrans" cxnId="{C00FCFE4-83D7-4376-BE7F-BAF2B2B23A08}">
      <dgm:prSet/>
      <dgm:spPr/>
      <dgm:t>
        <a:bodyPr/>
        <a:lstStyle/>
        <a:p>
          <a:endParaRPr lang="en-US"/>
        </a:p>
      </dgm:t>
    </dgm:pt>
    <dgm:pt modelId="{8C225F5D-700F-46B4-AE26-A42234C4FAB4}" type="sibTrans" cxnId="{C00FCFE4-83D7-4376-BE7F-BAF2B2B23A08}">
      <dgm:prSet/>
      <dgm:spPr/>
      <dgm:t>
        <a:bodyPr/>
        <a:lstStyle/>
        <a:p>
          <a:endParaRPr lang="en-US"/>
        </a:p>
      </dgm:t>
    </dgm:pt>
    <dgm:pt modelId="{272F403C-7D34-4F20-A903-97E8645B2AA2}" type="pres">
      <dgm:prSet presAssocID="{B421F094-F87C-4188-AA8E-E324FC7398D9}" presName="root" presStyleCnt="0">
        <dgm:presLayoutVars>
          <dgm:dir/>
          <dgm:resizeHandles val="exact"/>
        </dgm:presLayoutVars>
      </dgm:prSet>
      <dgm:spPr/>
    </dgm:pt>
    <dgm:pt modelId="{44AD8C56-F520-42ED-BF24-F9FD37E3D4EE}" type="pres">
      <dgm:prSet presAssocID="{99A29CCA-BB36-4051-B0BD-DC39D63DEEED}" presName="compNode" presStyleCnt="0"/>
      <dgm:spPr/>
    </dgm:pt>
    <dgm:pt modelId="{16D4EB7B-F75B-4696-9AD7-6CD09B62058B}" type="pres">
      <dgm:prSet presAssocID="{99A29CCA-BB36-4051-B0BD-DC39D63DEEED}" presName="iconBgRect" presStyleLbl="bgShp" presStyleIdx="0" presStyleCnt="5"/>
      <dgm:spPr/>
    </dgm:pt>
    <dgm:pt modelId="{51BDFD02-99A2-489A-8569-F3AA2B4CCAF0}" type="pres">
      <dgm:prSet presAssocID="{99A29CCA-BB36-4051-B0BD-DC39D63DEEE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419AFF87-4D46-4634-A28B-11B927E44A06}" type="pres">
      <dgm:prSet presAssocID="{99A29CCA-BB36-4051-B0BD-DC39D63DEEED}" presName="spaceRect" presStyleCnt="0"/>
      <dgm:spPr/>
    </dgm:pt>
    <dgm:pt modelId="{5DA6ECAC-9020-4BA7-9104-676353F649CA}" type="pres">
      <dgm:prSet presAssocID="{99A29CCA-BB36-4051-B0BD-DC39D63DEEED}" presName="textRect" presStyleLbl="revTx" presStyleIdx="0" presStyleCnt="5">
        <dgm:presLayoutVars>
          <dgm:chMax val="1"/>
          <dgm:chPref val="1"/>
        </dgm:presLayoutVars>
      </dgm:prSet>
      <dgm:spPr/>
    </dgm:pt>
    <dgm:pt modelId="{5CFB8A9D-F573-4F71-84BD-8EF50C7EAF29}" type="pres">
      <dgm:prSet presAssocID="{6EF03C93-49D6-4DF9-A127-1628F0479D8A}" presName="sibTrans" presStyleCnt="0"/>
      <dgm:spPr/>
    </dgm:pt>
    <dgm:pt modelId="{8C801A0E-A251-4299-9260-20E06EA84C82}" type="pres">
      <dgm:prSet presAssocID="{C94C2B05-00D9-4190-8056-0696E0C833B0}" presName="compNode" presStyleCnt="0"/>
      <dgm:spPr/>
    </dgm:pt>
    <dgm:pt modelId="{A9760276-82A3-4E12-AD85-9F9E9D175DCA}" type="pres">
      <dgm:prSet presAssocID="{C94C2B05-00D9-4190-8056-0696E0C833B0}" presName="iconBgRect" presStyleLbl="bgShp" presStyleIdx="1" presStyleCnt="5"/>
      <dgm:spPr/>
    </dgm:pt>
    <dgm:pt modelId="{3AAD0AB1-113D-454D-8479-ABDACB8C425B}" type="pres">
      <dgm:prSet presAssocID="{C94C2B05-00D9-4190-8056-0696E0C833B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2D9F6F7C-D884-476B-AA80-1046E7B994E9}" type="pres">
      <dgm:prSet presAssocID="{C94C2B05-00D9-4190-8056-0696E0C833B0}" presName="spaceRect" presStyleCnt="0"/>
      <dgm:spPr/>
    </dgm:pt>
    <dgm:pt modelId="{77224594-C1DC-4301-84B5-E5A5B29A2F2F}" type="pres">
      <dgm:prSet presAssocID="{C94C2B05-00D9-4190-8056-0696E0C833B0}" presName="textRect" presStyleLbl="revTx" presStyleIdx="1" presStyleCnt="5">
        <dgm:presLayoutVars>
          <dgm:chMax val="1"/>
          <dgm:chPref val="1"/>
        </dgm:presLayoutVars>
      </dgm:prSet>
      <dgm:spPr/>
    </dgm:pt>
    <dgm:pt modelId="{A1D2FA2D-AEE1-43D1-B352-BC801AEC8AF6}" type="pres">
      <dgm:prSet presAssocID="{D8CEB83C-20A5-4698-898B-9D51E228F8AF}" presName="sibTrans" presStyleCnt="0"/>
      <dgm:spPr/>
    </dgm:pt>
    <dgm:pt modelId="{8C440338-50B5-4934-B3E5-650194E1E041}" type="pres">
      <dgm:prSet presAssocID="{D9263960-2A4A-46A0-A0B9-47EA12914885}" presName="compNode" presStyleCnt="0"/>
      <dgm:spPr/>
    </dgm:pt>
    <dgm:pt modelId="{3E1843F0-4479-4BC6-905B-D9DEE954B2A8}" type="pres">
      <dgm:prSet presAssocID="{D9263960-2A4A-46A0-A0B9-47EA12914885}" presName="iconBgRect" presStyleLbl="bgShp" presStyleIdx="2" presStyleCnt="5"/>
      <dgm:spPr/>
    </dgm:pt>
    <dgm:pt modelId="{E516E4E3-481F-495E-A4AE-19FA32F603FA}" type="pres">
      <dgm:prSet presAssocID="{D9263960-2A4A-46A0-A0B9-47EA1291488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sentation with Checklist"/>
        </a:ext>
      </dgm:extLst>
    </dgm:pt>
    <dgm:pt modelId="{000E98F2-9AF4-45EA-A2E0-A21A2998476B}" type="pres">
      <dgm:prSet presAssocID="{D9263960-2A4A-46A0-A0B9-47EA12914885}" presName="spaceRect" presStyleCnt="0"/>
      <dgm:spPr/>
    </dgm:pt>
    <dgm:pt modelId="{4593E77E-CA34-4A89-8F16-079D7E53DCEA}" type="pres">
      <dgm:prSet presAssocID="{D9263960-2A4A-46A0-A0B9-47EA12914885}" presName="textRect" presStyleLbl="revTx" presStyleIdx="2" presStyleCnt="5">
        <dgm:presLayoutVars>
          <dgm:chMax val="1"/>
          <dgm:chPref val="1"/>
        </dgm:presLayoutVars>
      </dgm:prSet>
      <dgm:spPr/>
    </dgm:pt>
    <dgm:pt modelId="{B6D85A75-69FC-4376-8C7F-307372021F3E}" type="pres">
      <dgm:prSet presAssocID="{5EAE1553-B103-4FB9-9366-862CC3CEC61A}" presName="sibTrans" presStyleCnt="0"/>
      <dgm:spPr/>
    </dgm:pt>
    <dgm:pt modelId="{32E03013-25D8-4769-BEC0-A7B23BADD51A}" type="pres">
      <dgm:prSet presAssocID="{F3D3F663-1FB9-4236-A2E4-E23BA42B7075}" presName="compNode" presStyleCnt="0"/>
      <dgm:spPr/>
    </dgm:pt>
    <dgm:pt modelId="{8A7E51CF-F8EF-4786-A173-1104F50D8E4A}" type="pres">
      <dgm:prSet presAssocID="{F3D3F663-1FB9-4236-A2E4-E23BA42B7075}" presName="iconBgRect" presStyleLbl="bgShp" presStyleIdx="3" presStyleCnt="5"/>
      <dgm:spPr/>
    </dgm:pt>
    <dgm:pt modelId="{0738EFFB-ECD6-4E4F-80AB-DE2250AECE8D}" type="pres">
      <dgm:prSet presAssocID="{F3D3F663-1FB9-4236-A2E4-E23BA42B707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gnifying glass"/>
        </a:ext>
      </dgm:extLst>
    </dgm:pt>
    <dgm:pt modelId="{CF0EC179-F38A-49E4-AE2F-49573AF02874}" type="pres">
      <dgm:prSet presAssocID="{F3D3F663-1FB9-4236-A2E4-E23BA42B7075}" presName="spaceRect" presStyleCnt="0"/>
      <dgm:spPr/>
    </dgm:pt>
    <dgm:pt modelId="{4D820C1C-0DCA-4073-86ED-3B7F2DC04E79}" type="pres">
      <dgm:prSet presAssocID="{F3D3F663-1FB9-4236-A2E4-E23BA42B7075}" presName="textRect" presStyleLbl="revTx" presStyleIdx="3" presStyleCnt="5">
        <dgm:presLayoutVars>
          <dgm:chMax val="1"/>
          <dgm:chPref val="1"/>
        </dgm:presLayoutVars>
      </dgm:prSet>
      <dgm:spPr/>
    </dgm:pt>
    <dgm:pt modelId="{1EF4C37D-2D5D-4AC8-BE8D-91D610C14994}" type="pres">
      <dgm:prSet presAssocID="{8A2279A6-2463-4A06-9DD8-D588DB50E9A4}" presName="sibTrans" presStyleCnt="0"/>
      <dgm:spPr/>
    </dgm:pt>
    <dgm:pt modelId="{53F819A5-8DD6-4D7E-A31A-62C832A5A2D1}" type="pres">
      <dgm:prSet presAssocID="{9D8F27C9-F7F3-4532-81BD-A3707BA72919}" presName="compNode" presStyleCnt="0"/>
      <dgm:spPr/>
    </dgm:pt>
    <dgm:pt modelId="{E4BFB133-1795-4AC2-9A9D-B3455263620E}" type="pres">
      <dgm:prSet presAssocID="{9D8F27C9-F7F3-4532-81BD-A3707BA72919}" presName="iconBgRect" presStyleLbl="bgShp" presStyleIdx="4" presStyleCnt="5"/>
      <dgm:spPr/>
    </dgm:pt>
    <dgm:pt modelId="{810F148E-E0B3-4487-92CC-68430ECE3297}" type="pres">
      <dgm:prSet presAssocID="{9D8F27C9-F7F3-4532-81BD-A3707BA7291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arget"/>
        </a:ext>
      </dgm:extLst>
    </dgm:pt>
    <dgm:pt modelId="{E4A2730F-DED1-4844-8487-B82C170E01AA}" type="pres">
      <dgm:prSet presAssocID="{9D8F27C9-F7F3-4532-81BD-A3707BA72919}" presName="spaceRect" presStyleCnt="0"/>
      <dgm:spPr/>
    </dgm:pt>
    <dgm:pt modelId="{EA4D3A67-BD07-4F2A-8C73-22EF00F08ECC}" type="pres">
      <dgm:prSet presAssocID="{9D8F27C9-F7F3-4532-81BD-A3707BA72919}" presName="textRect" presStyleLbl="revTx" presStyleIdx="4" presStyleCnt="5">
        <dgm:presLayoutVars>
          <dgm:chMax val="1"/>
          <dgm:chPref val="1"/>
        </dgm:presLayoutVars>
      </dgm:prSet>
      <dgm:spPr/>
    </dgm:pt>
  </dgm:ptLst>
  <dgm:cxnLst>
    <dgm:cxn modelId="{E54C8D1D-1C65-44B4-8FA1-1E58D54D039B}" srcId="{B421F094-F87C-4188-AA8E-E324FC7398D9}" destId="{99A29CCA-BB36-4051-B0BD-DC39D63DEEED}" srcOrd="0" destOrd="0" parTransId="{11B1EEA4-D20C-4A27-9C9D-DD9822836B30}" sibTransId="{6EF03C93-49D6-4DF9-A127-1628F0479D8A}"/>
    <dgm:cxn modelId="{8AA74934-414D-4BED-8E06-D88A068E9995}" type="presOf" srcId="{C94C2B05-00D9-4190-8056-0696E0C833B0}" destId="{77224594-C1DC-4301-84B5-E5A5B29A2F2F}" srcOrd="0" destOrd="0" presId="urn:microsoft.com/office/officeart/2018/5/layout/IconCircleLabelList"/>
    <dgm:cxn modelId="{247A584B-09EB-41C8-AA3E-9370FC347980}" srcId="{B421F094-F87C-4188-AA8E-E324FC7398D9}" destId="{F3D3F663-1FB9-4236-A2E4-E23BA42B7075}" srcOrd="3" destOrd="0" parTransId="{BDC85A8C-F5F4-48D1-9681-18A4C336948D}" sibTransId="{8A2279A6-2463-4A06-9DD8-D588DB50E9A4}"/>
    <dgm:cxn modelId="{E5D35559-300C-4650-B585-D0DABB61F0C1}" type="presOf" srcId="{99A29CCA-BB36-4051-B0BD-DC39D63DEEED}" destId="{5DA6ECAC-9020-4BA7-9104-676353F649CA}" srcOrd="0" destOrd="0" presId="urn:microsoft.com/office/officeart/2018/5/layout/IconCircleLabelList"/>
    <dgm:cxn modelId="{A6850E82-E573-41FA-AF47-9C3ABF0A0F6E}" type="presOf" srcId="{9D8F27C9-F7F3-4532-81BD-A3707BA72919}" destId="{EA4D3A67-BD07-4F2A-8C73-22EF00F08ECC}" srcOrd="0" destOrd="0" presId="urn:microsoft.com/office/officeart/2018/5/layout/IconCircleLabelList"/>
    <dgm:cxn modelId="{2CE1C585-D3A0-4521-96E5-751DE0FB11F8}" srcId="{B421F094-F87C-4188-AA8E-E324FC7398D9}" destId="{C94C2B05-00D9-4190-8056-0696E0C833B0}" srcOrd="1" destOrd="0" parTransId="{1D2F0842-E2BF-4C2D-90B0-FEEAFE9FA49A}" sibTransId="{D8CEB83C-20A5-4698-898B-9D51E228F8AF}"/>
    <dgm:cxn modelId="{F03140A1-9354-41FD-BE46-44F2688A7839}" type="presOf" srcId="{F3D3F663-1FB9-4236-A2E4-E23BA42B7075}" destId="{4D820C1C-0DCA-4073-86ED-3B7F2DC04E79}" srcOrd="0" destOrd="0" presId="urn:microsoft.com/office/officeart/2018/5/layout/IconCircleLabelList"/>
    <dgm:cxn modelId="{EA4D2CC3-394D-4009-BFF0-8F39379F2F61}" srcId="{B421F094-F87C-4188-AA8E-E324FC7398D9}" destId="{D9263960-2A4A-46A0-A0B9-47EA12914885}" srcOrd="2" destOrd="0" parTransId="{F34A9C14-BC93-4A29-91F0-C21438FA71AC}" sibTransId="{5EAE1553-B103-4FB9-9366-862CC3CEC61A}"/>
    <dgm:cxn modelId="{8A087BDF-1799-447E-AFB7-E6A378351504}" type="presOf" srcId="{B421F094-F87C-4188-AA8E-E324FC7398D9}" destId="{272F403C-7D34-4F20-A903-97E8645B2AA2}" srcOrd="0" destOrd="0" presId="urn:microsoft.com/office/officeart/2018/5/layout/IconCircleLabelList"/>
    <dgm:cxn modelId="{C00FCFE4-83D7-4376-BE7F-BAF2B2B23A08}" srcId="{B421F094-F87C-4188-AA8E-E324FC7398D9}" destId="{9D8F27C9-F7F3-4532-81BD-A3707BA72919}" srcOrd="4" destOrd="0" parTransId="{F5C8B431-7599-46D1-866C-2B8A73A89878}" sibTransId="{8C225F5D-700F-46B4-AE26-A42234C4FAB4}"/>
    <dgm:cxn modelId="{9D30CAEA-3BA8-421A-8A94-6FD6BD06E332}" type="presOf" srcId="{D9263960-2A4A-46A0-A0B9-47EA12914885}" destId="{4593E77E-CA34-4A89-8F16-079D7E53DCEA}" srcOrd="0" destOrd="0" presId="urn:microsoft.com/office/officeart/2018/5/layout/IconCircleLabelList"/>
    <dgm:cxn modelId="{E1A2919C-19D5-4A66-BD4A-E8E9C74FEC2A}" type="presParOf" srcId="{272F403C-7D34-4F20-A903-97E8645B2AA2}" destId="{44AD8C56-F520-42ED-BF24-F9FD37E3D4EE}" srcOrd="0" destOrd="0" presId="urn:microsoft.com/office/officeart/2018/5/layout/IconCircleLabelList"/>
    <dgm:cxn modelId="{C97FBFE0-83A6-4861-A855-E81B20B0A700}" type="presParOf" srcId="{44AD8C56-F520-42ED-BF24-F9FD37E3D4EE}" destId="{16D4EB7B-F75B-4696-9AD7-6CD09B62058B}" srcOrd="0" destOrd="0" presId="urn:microsoft.com/office/officeart/2018/5/layout/IconCircleLabelList"/>
    <dgm:cxn modelId="{169FEAE8-DC8B-412F-8B24-F801492BF0E0}" type="presParOf" srcId="{44AD8C56-F520-42ED-BF24-F9FD37E3D4EE}" destId="{51BDFD02-99A2-489A-8569-F3AA2B4CCAF0}" srcOrd="1" destOrd="0" presId="urn:microsoft.com/office/officeart/2018/5/layout/IconCircleLabelList"/>
    <dgm:cxn modelId="{25E3529D-D629-4F2A-A95F-A0B6E670C85B}" type="presParOf" srcId="{44AD8C56-F520-42ED-BF24-F9FD37E3D4EE}" destId="{419AFF87-4D46-4634-A28B-11B927E44A06}" srcOrd="2" destOrd="0" presId="urn:microsoft.com/office/officeart/2018/5/layout/IconCircleLabelList"/>
    <dgm:cxn modelId="{29FED6B0-F91F-4F18-A30C-BA16E7107E5A}" type="presParOf" srcId="{44AD8C56-F520-42ED-BF24-F9FD37E3D4EE}" destId="{5DA6ECAC-9020-4BA7-9104-676353F649CA}" srcOrd="3" destOrd="0" presId="urn:microsoft.com/office/officeart/2018/5/layout/IconCircleLabelList"/>
    <dgm:cxn modelId="{EA4D8135-DF60-4CCB-90B1-EBB2E24A9135}" type="presParOf" srcId="{272F403C-7D34-4F20-A903-97E8645B2AA2}" destId="{5CFB8A9D-F573-4F71-84BD-8EF50C7EAF29}" srcOrd="1" destOrd="0" presId="urn:microsoft.com/office/officeart/2018/5/layout/IconCircleLabelList"/>
    <dgm:cxn modelId="{DBFD289C-E56C-49E9-ADB0-47B7574098C0}" type="presParOf" srcId="{272F403C-7D34-4F20-A903-97E8645B2AA2}" destId="{8C801A0E-A251-4299-9260-20E06EA84C82}" srcOrd="2" destOrd="0" presId="urn:microsoft.com/office/officeart/2018/5/layout/IconCircleLabelList"/>
    <dgm:cxn modelId="{FA595F73-7F94-41D8-9431-F99CA262F083}" type="presParOf" srcId="{8C801A0E-A251-4299-9260-20E06EA84C82}" destId="{A9760276-82A3-4E12-AD85-9F9E9D175DCA}" srcOrd="0" destOrd="0" presId="urn:microsoft.com/office/officeart/2018/5/layout/IconCircleLabelList"/>
    <dgm:cxn modelId="{523741CB-D7B3-41BE-A599-0E36F1260C2C}" type="presParOf" srcId="{8C801A0E-A251-4299-9260-20E06EA84C82}" destId="{3AAD0AB1-113D-454D-8479-ABDACB8C425B}" srcOrd="1" destOrd="0" presId="urn:microsoft.com/office/officeart/2018/5/layout/IconCircleLabelList"/>
    <dgm:cxn modelId="{F275EFBE-0525-459B-8F0A-158CF2431F2B}" type="presParOf" srcId="{8C801A0E-A251-4299-9260-20E06EA84C82}" destId="{2D9F6F7C-D884-476B-AA80-1046E7B994E9}" srcOrd="2" destOrd="0" presId="urn:microsoft.com/office/officeart/2018/5/layout/IconCircleLabelList"/>
    <dgm:cxn modelId="{81950ABE-C19B-4327-A03A-E08B769EAA7A}" type="presParOf" srcId="{8C801A0E-A251-4299-9260-20E06EA84C82}" destId="{77224594-C1DC-4301-84B5-E5A5B29A2F2F}" srcOrd="3" destOrd="0" presId="urn:microsoft.com/office/officeart/2018/5/layout/IconCircleLabelList"/>
    <dgm:cxn modelId="{05FDF226-B7A6-46A7-8C61-EF6E7573A81D}" type="presParOf" srcId="{272F403C-7D34-4F20-A903-97E8645B2AA2}" destId="{A1D2FA2D-AEE1-43D1-B352-BC801AEC8AF6}" srcOrd="3" destOrd="0" presId="urn:microsoft.com/office/officeart/2018/5/layout/IconCircleLabelList"/>
    <dgm:cxn modelId="{526D3B95-075D-4ED5-83CB-1502E6A6D4D8}" type="presParOf" srcId="{272F403C-7D34-4F20-A903-97E8645B2AA2}" destId="{8C440338-50B5-4934-B3E5-650194E1E041}" srcOrd="4" destOrd="0" presId="urn:microsoft.com/office/officeart/2018/5/layout/IconCircleLabelList"/>
    <dgm:cxn modelId="{1EE8F85A-6DE9-46FC-9F64-141BDA04BCAE}" type="presParOf" srcId="{8C440338-50B5-4934-B3E5-650194E1E041}" destId="{3E1843F0-4479-4BC6-905B-D9DEE954B2A8}" srcOrd="0" destOrd="0" presId="urn:microsoft.com/office/officeart/2018/5/layout/IconCircleLabelList"/>
    <dgm:cxn modelId="{77DD54AA-3361-4050-B69E-D5673CB1F4DE}" type="presParOf" srcId="{8C440338-50B5-4934-B3E5-650194E1E041}" destId="{E516E4E3-481F-495E-A4AE-19FA32F603FA}" srcOrd="1" destOrd="0" presId="urn:microsoft.com/office/officeart/2018/5/layout/IconCircleLabelList"/>
    <dgm:cxn modelId="{C7141358-EB06-4042-9329-90A1A6E26A09}" type="presParOf" srcId="{8C440338-50B5-4934-B3E5-650194E1E041}" destId="{000E98F2-9AF4-45EA-A2E0-A21A2998476B}" srcOrd="2" destOrd="0" presId="urn:microsoft.com/office/officeart/2018/5/layout/IconCircleLabelList"/>
    <dgm:cxn modelId="{7F720DF4-3009-4B9B-85D6-AB3FF18743BE}" type="presParOf" srcId="{8C440338-50B5-4934-B3E5-650194E1E041}" destId="{4593E77E-CA34-4A89-8F16-079D7E53DCEA}" srcOrd="3" destOrd="0" presId="urn:microsoft.com/office/officeart/2018/5/layout/IconCircleLabelList"/>
    <dgm:cxn modelId="{FE1ADC20-A2AA-418C-A68C-9E009B09ABA9}" type="presParOf" srcId="{272F403C-7D34-4F20-A903-97E8645B2AA2}" destId="{B6D85A75-69FC-4376-8C7F-307372021F3E}" srcOrd="5" destOrd="0" presId="urn:microsoft.com/office/officeart/2018/5/layout/IconCircleLabelList"/>
    <dgm:cxn modelId="{C8C25757-BB33-4CFF-AF4A-D0754003CA9E}" type="presParOf" srcId="{272F403C-7D34-4F20-A903-97E8645B2AA2}" destId="{32E03013-25D8-4769-BEC0-A7B23BADD51A}" srcOrd="6" destOrd="0" presId="urn:microsoft.com/office/officeart/2018/5/layout/IconCircleLabelList"/>
    <dgm:cxn modelId="{1C764F06-5AF0-4C79-A7F4-5862FD4C2496}" type="presParOf" srcId="{32E03013-25D8-4769-BEC0-A7B23BADD51A}" destId="{8A7E51CF-F8EF-4786-A173-1104F50D8E4A}" srcOrd="0" destOrd="0" presId="urn:microsoft.com/office/officeart/2018/5/layout/IconCircleLabelList"/>
    <dgm:cxn modelId="{F70DEF73-4645-4F11-9FAE-57D74F432B3E}" type="presParOf" srcId="{32E03013-25D8-4769-BEC0-A7B23BADD51A}" destId="{0738EFFB-ECD6-4E4F-80AB-DE2250AECE8D}" srcOrd="1" destOrd="0" presId="urn:microsoft.com/office/officeart/2018/5/layout/IconCircleLabelList"/>
    <dgm:cxn modelId="{76950CB9-DE88-4E32-AD42-F7CD47B341B5}" type="presParOf" srcId="{32E03013-25D8-4769-BEC0-A7B23BADD51A}" destId="{CF0EC179-F38A-49E4-AE2F-49573AF02874}" srcOrd="2" destOrd="0" presId="urn:microsoft.com/office/officeart/2018/5/layout/IconCircleLabelList"/>
    <dgm:cxn modelId="{719D0EF4-E77E-4E5D-A070-45409F5804AF}" type="presParOf" srcId="{32E03013-25D8-4769-BEC0-A7B23BADD51A}" destId="{4D820C1C-0DCA-4073-86ED-3B7F2DC04E79}" srcOrd="3" destOrd="0" presId="urn:microsoft.com/office/officeart/2018/5/layout/IconCircleLabelList"/>
    <dgm:cxn modelId="{4CB503DC-19D2-4DEC-94B2-334465AAE575}" type="presParOf" srcId="{272F403C-7D34-4F20-A903-97E8645B2AA2}" destId="{1EF4C37D-2D5D-4AC8-BE8D-91D610C14994}" srcOrd="7" destOrd="0" presId="urn:microsoft.com/office/officeart/2018/5/layout/IconCircleLabelList"/>
    <dgm:cxn modelId="{F6A6632E-6950-485A-AED2-DF72A714F01E}" type="presParOf" srcId="{272F403C-7D34-4F20-A903-97E8645B2AA2}" destId="{53F819A5-8DD6-4D7E-A31A-62C832A5A2D1}" srcOrd="8" destOrd="0" presId="urn:microsoft.com/office/officeart/2018/5/layout/IconCircleLabelList"/>
    <dgm:cxn modelId="{68FF5200-CC5A-4DDB-8579-EE8347C130BA}" type="presParOf" srcId="{53F819A5-8DD6-4D7E-A31A-62C832A5A2D1}" destId="{E4BFB133-1795-4AC2-9A9D-B3455263620E}" srcOrd="0" destOrd="0" presId="urn:microsoft.com/office/officeart/2018/5/layout/IconCircleLabelList"/>
    <dgm:cxn modelId="{96B2858F-30BD-4081-B15C-61E62176D497}" type="presParOf" srcId="{53F819A5-8DD6-4D7E-A31A-62C832A5A2D1}" destId="{810F148E-E0B3-4487-92CC-68430ECE3297}" srcOrd="1" destOrd="0" presId="urn:microsoft.com/office/officeart/2018/5/layout/IconCircleLabelList"/>
    <dgm:cxn modelId="{143D97C9-4632-4017-B86E-52C2D3B15031}" type="presParOf" srcId="{53F819A5-8DD6-4D7E-A31A-62C832A5A2D1}" destId="{E4A2730F-DED1-4844-8487-B82C170E01AA}" srcOrd="2" destOrd="0" presId="urn:microsoft.com/office/officeart/2018/5/layout/IconCircleLabelList"/>
    <dgm:cxn modelId="{48F0DB41-9ED0-4E37-A967-3A7028FF8C08}" type="presParOf" srcId="{53F819A5-8DD6-4D7E-A31A-62C832A5A2D1}" destId="{EA4D3A67-BD07-4F2A-8C73-22EF00F08ECC}"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21F094-F87C-4188-AA8E-E324FC7398D9}"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99A29CCA-BB36-4051-B0BD-DC39D63DEEED}">
      <dgm:prSet/>
      <dgm:spPr/>
      <dgm:t>
        <a:bodyPr/>
        <a:lstStyle/>
        <a:p>
          <a:pPr>
            <a:lnSpc>
              <a:spcPct val="100000"/>
            </a:lnSpc>
            <a:defRPr cap="all"/>
          </a:pPr>
          <a:r>
            <a:rPr lang="en-US"/>
            <a:t>Conflicts of Interest</a:t>
          </a:r>
        </a:p>
      </dgm:t>
    </dgm:pt>
    <dgm:pt modelId="{11B1EEA4-D20C-4A27-9C9D-DD9822836B30}" type="parTrans" cxnId="{E54C8D1D-1C65-44B4-8FA1-1E58D54D039B}">
      <dgm:prSet/>
      <dgm:spPr/>
      <dgm:t>
        <a:bodyPr/>
        <a:lstStyle/>
        <a:p>
          <a:endParaRPr lang="en-US"/>
        </a:p>
      </dgm:t>
    </dgm:pt>
    <dgm:pt modelId="{6EF03C93-49D6-4DF9-A127-1628F0479D8A}" type="sibTrans" cxnId="{E54C8D1D-1C65-44B4-8FA1-1E58D54D039B}">
      <dgm:prSet/>
      <dgm:spPr/>
      <dgm:t>
        <a:bodyPr/>
        <a:lstStyle/>
        <a:p>
          <a:endParaRPr lang="en-US"/>
        </a:p>
      </dgm:t>
    </dgm:pt>
    <dgm:pt modelId="{C94C2B05-00D9-4190-8056-0696E0C833B0}">
      <dgm:prSet/>
      <dgm:spPr/>
      <dgm:t>
        <a:bodyPr/>
        <a:lstStyle/>
        <a:p>
          <a:pPr>
            <a:lnSpc>
              <a:spcPct val="100000"/>
            </a:lnSpc>
            <a:defRPr cap="all"/>
          </a:pPr>
          <a:r>
            <a:rPr lang="en-US"/>
            <a:t>Personal or commercial gain</a:t>
          </a:r>
        </a:p>
      </dgm:t>
    </dgm:pt>
    <dgm:pt modelId="{1D2F0842-E2BF-4C2D-90B0-FEEAFE9FA49A}" type="parTrans" cxnId="{2CE1C585-D3A0-4521-96E5-751DE0FB11F8}">
      <dgm:prSet/>
      <dgm:spPr/>
      <dgm:t>
        <a:bodyPr/>
        <a:lstStyle/>
        <a:p>
          <a:endParaRPr lang="en-US"/>
        </a:p>
      </dgm:t>
    </dgm:pt>
    <dgm:pt modelId="{D8CEB83C-20A5-4698-898B-9D51E228F8AF}" type="sibTrans" cxnId="{2CE1C585-D3A0-4521-96E5-751DE0FB11F8}">
      <dgm:prSet/>
      <dgm:spPr/>
      <dgm:t>
        <a:bodyPr/>
        <a:lstStyle/>
        <a:p>
          <a:endParaRPr lang="en-US"/>
        </a:p>
      </dgm:t>
    </dgm:pt>
    <dgm:pt modelId="{D9263960-2A4A-46A0-A0B9-47EA12914885}">
      <dgm:prSet/>
      <dgm:spPr/>
      <dgm:t>
        <a:bodyPr/>
        <a:lstStyle/>
        <a:p>
          <a:pPr>
            <a:lnSpc>
              <a:spcPct val="100000"/>
            </a:lnSpc>
            <a:defRPr cap="all"/>
          </a:pPr>
          <a:r>
            <a:rPr lang="en-US"/>
            <a:t>Nominating committee</a:t>
          </a:r>
        </a:p>
      </dgm:t>
    </dgm:pt>
    <dgm:pt modelId="{F34A9C14-BC93-4A29-91F0-C21438FA71AC}" type="parTrans" cxnId="{EA4D2CC3-394D-4009-BFF0-8F39379F2F61}">
      <dgm:prSet/>
      <dgm:spPr/>
      <dgm:t>
        <a:bodyPr/>
        <a:lstStyle/>
        <a:p>
          <a:endParaRPr lang="en-US"/>
        </a:p>
      </dgm:t>
    </dgm:pt>
    <dgm:pt modelId="{5EAE1553-B103-4FB9-9366-862CC3CEC61A}" type="sibTrans" cxnId="{EA4D2CC3-394D-4009-BFF0-8F39379F2F61}">
      <dgm:prSet/>
      <dgm:spPr/>
      <dgm:t>
        <a:bodyPr/>
        <a:lstStyle/>
        <a:p>
          <a:endParaRPr lang="en-US"/>
        </a:p>
      </dgm:t>
    </dgm:pt>
    <dgm:pt modelId="{272F403C-7D34-4F20-A903-97E8645B2AA2}" type="pres">
      <dgm:prSet presAssocID="{B421F094-F87C-4188-AA8E-E324FC7398D9}" presName="root" presStyleCnt="0">
        <dgm:presLayoutVars>
          <dgm:dir/>
          <dgm:resizeHandles val="exact"/>
        </dgm:presLayoutVars>
      </dgm:prSet>
      <dgm:spPr/>
    </dgm:pt>
    <dgm:pt modelId="{44AD8C56-F520-42ED-BF24-F9FD37E3D4EE}" type="pres">
      <dgm:prSet presAssocID="{99A29CCA-BB36-4051-B0BD-DC39D63DEEED}" presName="compNode" presStyleCnt="0"/>
      <dgm:spPr/>
    </dgm:pt>
    <dgm:pt modelId="{16D4EB7B-F75B-4696-9AD7-6CD09B62058B}" type="pres">
      <dgm:prSet presAssocID="{99A29CCA-BB36-4051-B0BD-DC39D63DEEED}" presName="iconBgRect" presStyleLbl="bgShp" presStyleIdx="0" presStyleCnt="3"/>
      <dgm:spPr/>
    </dgm:pt>
    <dgm:pt modelId="{51BDFD02-99A2-489A-8569-F3AA2B4CCAF0}" type="pres">
      <dgm:prSet presAssocID="{99A29CCA-BB36-4051-B0BD-DC39D63DEEE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rning"/>
        </a:ext>
      </dgm:extLst>
    </dgm:pt>
    <dgm:pt modelId="{419AFF87-4D46-4634-A28B-11B927E44A06}" type="pres">
      <dgm:prSet presAssocID="{99A29CCA-BB36-4051-B0BD-DC39D63DEEED}" presName="spaceRect" presStyleCnt="0"/>
      <dgm:spPr/>
    </dgm:pt>
    <dgm:pt modelId="{5DA6ECAC-9020-4BA7-9104-676353F649CA}" type="pres">
      <dgm:prSet presAssocID="{99A29CCA-BB36-4051-B0BD-DC39D63DEEED}" presName="textRect" presStyleLbl="revTx" presStyleIdx="0" presStyleCnt="3">
        <dgm:presLayoutVars>
          <dgm:chMax val="1"/>
          <dgm:chPref val="1"/>
        </dgm:presLayoutVars>
      </dgm:prSet>
      <dgm:spPr/>
    </dgm:pt>
    <dgm:pt modelId="{5CFB8A9D-F573-4F71-84BD-8EF50C7EAF29}" type="pres">
      <dgm:prSet presAssocID="{6EF03C93-49D6-4DF9-A127-1628F0479D8A}" presName="sibTrans" presStyleCnt="0"/>
      <dgm:spPr/>
    </dgm:pt>
    <dgm:pt modelId="{8C801A0E-A251-4299-9260-20E06EA84C82}" type="pres">
      <dgm:prSet presAssocID="{C94C2B05-00D9-4190-8056-0696E0C833B0}" presName="compNode" presStyleCnt="0"/>
      <dgm:spPr/>
    </dgm:pt>
    <dgm:pt modelId="{A9760276-82A3-4E12-AD85-9F9E9D175DCA}" type="pres">
      <dgm:prSet presAssocID="{C94C2B05-00D9-4190-8056-0696E0C833B0}" presName="iconBgRect" presStyleLbl="bgShp" presStyleIdx="1" presStyleCnt="3"/>
      <dgm:spPr/>
    </dgm:pt>
    <dgm:pt modelId="{3AAD0AB1-113D-454D-8479-ABDACB8C425B}" type="pres">
      <dgm:prSet presAssocID="{C94C2B05-00D9-4190-8056-0696E0C833B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Money"/>
        </a:ext>
      </dgm:extLst>
    </dgm:pt>
    <dgm:pt modelId="{2D9F6F7C-D884-476B-AA80-1046E7B994E9}" type="pres">
      <dgm:prSet presAssocID="{C94C2B05-00D9-4190-8056-0696E0C833B0}" presName="spaceRect" presStyleCnt="0"/>
      <dgm:spPr/>
    </dgm:pt>
    <dgm:pt modelId="{77224594-C1DC-4301-84B5-E5A5B29A2F2F}" type="pres">
      <dgm:prSet presAssocID="{C94C2B05-00D9-4190-8056-0696E0C833B0}" presName="textRect" presStyleLbl="revTx" presStyleIdx="1" presStyleCnt="3">
        <dgm:presLayoutVars>
          <dgm:chMax val="1"/>
          <dgm:chPref val="1"/>
        </dgm:presLayoutVars>
      </dgm:prSet>
      <dgm:spPr/>
    </dgm:pt>
    <dgm:pt modelId="{A1D2FA2D-AEE1-43D1-B352-BC801AEC8AF6}" type="pres">
      <dgm:prSet presAssocID="{D8CEB83C-20A5-4698-898B-9D51E228F8AF}" presName="sibTrans" presStyleCnt="0"/>
      <dgm:spPr/>
    </dgm:pt>
    <dgm:pt modelId="{8C440338-50B5-4934-B3E5-650194E1E041}" type="pres">
      <dgm:prSet presAssocID="{D9263960-2A4A-46A0-A0B9-47EA12914885}" presName="compNode" presStyleCnt="0"/>
      <dgm:spPr/>
    </dgm:pt>
    <dgm:pt modelId="{3E1843F0-4479-4BC6-905B-D9DEE954B2A8}" type="pres">
      <dgm:prSet presAssocID="{D9263960-2A4A-46A0-A0B9-47EA12914885}" presName="iconBgRect" presStyleLbl="bgShp" presStyleIdx="2" presStyleCnt="3"/>
      <dgm:spPr/>
    </dgm:pt>
    <dgm:pt modelId="{E516E4E3-481F-495E-A4AE-19FA32F603FA}" type="pres">
      <dgm:prSet presAssocID="{D9263960-2A4A-46A0-A0B9-47EA1291488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eting"/>
        </a:ext>
      </dgm:extLst>
    </dgm:pt>
    <dgm:pt modelId="{000E98F2-9AF4-45EA-A2E0-A21A2998476B}" type="pres">
      <dgm:prSet presAssocID="{D9263960-2A4A-46A0-A0B9-47EA12914885}" presName="spaceRect" presStyleCnt="0"/>
      <dgm:spPr/>
    </dgm:pt>
    <dgm:pt modelId="{4593E77E-CA34-4A89-8F16-079D7E53DCEA}" type="pres">
      <dgm:prSet presAssocID="{D9263960-2A4A-46A0-A0B9-47EA12914885}" presName="textRect" presStyleLbl="revTx" presStyleIdx="2" presStyleCnt="3">
        <dgm:presLayoutVars>
          <dgm:chMax val="1"/>
          <dgm:chPref val="1"/>
        </dgm:presLayoutVars>
      </dgm:prSet>
      <dgm:spPr/>
    </dgm:pt>
  </dgm:ptLst>
  <dgm:cxnLst>
    <dgm:cxn modelId="{E54C8D1D-1C65-44B4-8FA1-1E58D54D039B}" srcId="{B421F094-F87C-4188-AA8E-E324FC7398D9}" destId="{99A29CCA-BB36-4051-B0BD-DC39D63DEEED}" srcOrd="0" destOrd="0" parTransId="{11B1EEA4-D20C-4A27-9C9D-DD9822836B30}" sibTransId="{6EF03C93-49D6-4DF9-A127-1628F0479D8A}"/>
    <dgm:cxn modelId="{8AA74934-414D-4BED-8E06-D88A068E9995}" type="presOf" srcId="{C94C2B05-00D9-4190-8056-0696E0C833B0}" destId="{77224594-C1DC-4301-84B5-E5A5B29A2F2F}" srcOrd="0" destOrd="0" presId="urn:microsoft.com/office/officeart/2018/5/layout/IconCircleLabelList"/>
    <dgm:cxn modelId="{E5D35559-300C-4650-B585-D0DABB61F0C1}" type="presOf" srcId="{99A29CCA-BB36-4051-B0BD-DC39D63DEEED}" destId="{5DA6ECAC-9020-4BA7-9104-676353F649CA}" srcOrd="0" destOrd="0" presId="urn:microsoft.com/office/officeart/2018/5/layout/IconCircleLabelList"/>
    <dgm:cxn modelId="{2CE1C585-D3A0-4521-96E5-751DE0FB11F8}" srcId="{B421F094-F87C-4188-AA8E-E324FC7398D9}" destId="{C94C2B05-00D9-4190-8056-0696E0C833B0}" srcOrd="1" destOrd="0" parTransId="{1D2F0842-E2BF-4C2D-90B0-FEEAFE9FA49A}" sibTransId="{D8CEB83C-20A5-4698-898B-9D51E228F8AF}"/>
    <dgm:cxn modelId="{EA4D2CC3-394D-4009-BFF0-8F39379F2F61}" srcId="{B421F094-F87C-4188-AA8E-E324FC7398D9}" destId="{D9263960-2A4A-46A0-A0B9-47EA12914885}" srcOrd="2" destOrd="0" parTransId="{F34A9C14-BC93-4A29-91F0-C21438FA71AC}" sibTransId="{5EAE1553-B103-4FB9-9366-862CC3CEC61A}"/>
    <dgm:cxn modelId="{8A087BDF-1799-447E-AFB7-E6A378351504}" type="presOf" srcId="{B421F094-F87C-4188-AA8E-E324FC7398D9}" destId="{272F403C-7D34-4F20-A903-97E8645B2AA2}" srcOrd="0" destOrd="0" presId="urn:microsoft.com/office/officeart/2018/5/layout/IconCircleLabelList"/>
    <dgm:cxn modelId="{9D30CAEA-3BA8-421A-8A94-6FD6BD06E332}" type="presOf" srcId="{D9263960-2A4A-46A0-A0B9-47EA12914885}" destId="{4593E77E-CA34-4A89-8F16-079D7E53DCEA}" srcOrd="0" destOrd="0" presId="urn:microsoft.com/office/officeart/2018/5/layout/IconCircleLabelList"/>
    <dgm:cxn modelId="{E1A2919C-19D5-4A66-BD4A-E8E9C74FEC2A}" type="presParOf" srcId="{272F403C-7D34-4F20-A903-97E8645B2AA2}" destId="{44AD8C56-F520-42ED-BF24-F9FD37E3D4EE}" srcOrd="0" destOrd="0" presId="urn:microsoft.com/office/officeart/2018/5/layout/IconCircleLabelList"/>
    <dgm:cxn modelId="{C97FBFE0-83A6-4861-A855-E81B20B0A700}" type="presParOf" srcId="{44AD8C56-F520-42ED-BF24-F9FD37E3D4EE}" destId="{16D4EB7B-F75B-4696-9AD7-6CD09B62058B}" srcOrd="0" destOrd="0" presId="urn:microsoft.com/office/officeart/2018/5/layout/IconCircleLabelList"/>
    <dgm:cxn modelId="{169FEAE8-DC8B-412F-8B24-F801492BF0E0}" type="presParOf" srcId="{44AD8C56-F520-42ED-BF24-F9FD37E3D4EE}" destId="{51BDFD02-99A2-489A-8569-F3AA2B4CCAF0}" srcOrd="1" destOrd="0" presId="urn:microsoft.com/office/officeart/2018/5/layout/IconCircleLabelList"/>
    <dgm:cxn modelId="{25E3529D-D629-4F2A-A95F-A0B6E670C85B}" type="presParOf" srcId="{44AD8C56-F520-42ED-BF24-F9FD37E3D4EE}" destId="{419AFF87-4D46-4634-A28B-11B927E44A06}" srcOrd="2" destOrd="0" presId="urn:microsoft.com/office/officeart/2018/5/layout/IconCircleLabelList"/>
    <dgm:cxn modelId="{29FED6B0-F91F-4F18-A30C-BA16E7107E5A}" type="presParOf" srcId="{44AD8C56-F520-42ED-BF24-F9FD37E3D4EE}" destId="{5DA6ECAC-9020-4BA7-9104-676353F649CA}" srcOrd="3" destOrd="0" presId="urn:microsoft.com/office/officeart/2018/5/layout/IconCircleLabelList"/>
    <dgm:cxn modelId="{EA4D8135-DF60-4CCB-90B1-EBB2E24A9135}" type="presParOf" srcId="{272F403C-7D34-4F20-A903-97E8645B2AA2}" destId="{5CFB8A9D-F573-4F71-84BD-8EF50C7EAF29}" srcOrd="1" destOrd="0" presId="urn:microsoft.com/office/officeart/2018/5/layout/IconCircleLabelList"/>
    <dgm:cxn modelId="{DBFD289C-E56C-49E9-ADB0-47B7574098C0}" type="presParOf" srcId="{272F403C-7D34-4F20-A903-97E8645B2AA2}" destId="{8C801A0E-A251-4299-9260-20E06EA84C82}" srcOrd="2" destOrd="0" presId="urn:microsoft.com/office/officeart/2018/5/layout/IconCircleLabelList"/>
    <dgm:cxn modelId="{FA595F73-7F94-41D8-9431-F99CA262F083}" type="presParOf" srcId="{8C801A0E-A251-4299-9260-20E06EA84C82}" destId="{A9760276-82A3-4E12-AD85-9F9E9D175DCA}" srcOrd="0" destOrd="0" presId="urn:microsoft.com/office/officeart/2018/5/layout/IconCircleLabelList"/>
    <dgm:cxn modelId="{523741CB-D7B3-41BE-A599-0E36F1260C2C}" type="presParOf" srcId="{8C801A0E-A251-4299-9260-20E06EA84C82}" destId="{3AAD0AB1-113D-454D-8479-ABDACB8C425B}" srcOrd="1" destOrd="0" presId="urn:microsoft.com/office/officeart/2018/5/layout/IconCircleLabelList"/>
    <dgm:cxn modelId="{F275EFBE-0525-459B-8F0A-158CF2431F2B}" type="presParOf" srcId="{8C801A0E-A251-4299-9260-20E06EA84C82}" destId="{2D9F6F7C-D884-476B-AA80-1046E7B994E9}" srcOrd="2" destOrd="0" presId="urn:microsoft.com/office/officeart/2018/5/layout/IconCircleLabelList"/>
    <dgm:cxn modelId="{81950ABE-C19B-4327-A03A-E08B769EAA7A}" type="presParOf" srcId="{8C801A0E-A251-4299-9260-20E06EA84C82}" destId="{77224594-C1DC-4301-84B5-E5A5B29A2F2F}" srcOrd="3" destOrd="0" presId="urn:microsoft.com/office/officeart/2018/5/layout/IconCircleLabelList"/>
    <dgm:cxn modelId="{05FDF226-B7A6-46A7-8C61-EF6E7573A81D}" type="presParOf" srcId="{272F403C-7D34-4F20-A903-97E8645B2AA2}" destId="{A1D2FA2D-AEE1-43D1-B352-BC801AEC8AF6}" srcOrd="3" destOrd="0" presId="urn:microsoft.com/office/officeart/2018/5/layout/IconCircleLabelList"/>
    <dgm:cxn modelId="{526D3B95-075D-4ED5-83CB-1502E6A6D4D8}" type="presParOf" srcId="{272F403C-7D34-4F20-A903-97E8645B2AA2}" destId="{8C440338-50B5-4934-B3E5-650194E1E041}" srcOrd="4" destOrd="0" presId="urn:microsoft.com/office/officeart/2018/5/layout/IconCircleLabelList"/>
    <dgm:cxn modelId="{1EE8F85A-6DE9-46FC-9F64-141BDA04BCAE}" type="presParOf" srcId="{8C440338-50B5-4934-B3E5-650194E1E041}" destId="{3E1843F0-4479-4BC6-905B-D9DEE954B2A8}" srcOrd="0" destOrd="0" presId="urn:microsoft.com/office/officeart/2018/5/layout/IconCircleLabelList"/>
    <dgm:cxn modelId="{77DD54AA-3361-4050-B69E-D5673CB1F4DE}" type="presParOf" srcId="{8C440338-50B5-4934-B3E5-650194E1E041}" destId="{E516E4E3-481F-495E-A4AE-19FA32F603FA}" srcOrd="1" destOrd="0" presId="urn:microsoft.com/office/officeart/2018/5/layout/IconCircleLabelList"/>
    <dgm:cxn modelId="{C7141358-EB06-4042-9329-90A1A6E26A09}" type="presParOf" srcId="{8C440338-50B5-4934-B3E5-650194E1E041}" destId="{000E98F2-9AF4-45EA-A2E0-A21A2998476B}" srcOrd="2" destOrd="0" presId="urn:microsoft.com/office/officeart/2018/5/layout/IconCircleLabelList"/>
    <dgm:cxn modelId="{7F720DF4-3009-4B9B-85D6-AB3FF18743BE}" type="presParOf" srcId="{8C440338-50B5-4934-B3E5-650194E1E041}" destId="{4593E77E-CA34-4A89-8F16-079D7E53DCEA}"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21F094-F87C-4188-AA8E-E324FC7398D9}"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99A29CCA-BB36-4051-B0BD-DC39D63DEEED}">
      <dgm:prSet/>
      <dgm:spPr/>
      <dgm:t>
        <a:bodyPr/>
        <a:lstStyle/>
        <a:p>
          <a:pPr>
            <a:lnSpc>
              <a:spcPct val="100000"/>
            </a:lnSpc>
            <a:defRPr cap="all"/>
          </a:pPr>
          <a:r>
            <a:rPr lang="en-US"/>
            <a:t>Good standing</a:t>
          </a:r>
        </a:p>
      </dgm:t>
    </dgm:pt>
    <dgm:pt modelId="{11B1EEA4-D20C-4A27-9C9D-DD9822836B30}" type="parTrans" cxnId="{E54C8D1D-1C65-44B4-8FA1-1E58D54D039B}">
      <dgm:prSet/>
      <dgm:spPr/>
      <dgm:t>
        <a:bodyPr/>
        <a:lstStyle/>
        <a:p>
          <a:endParaRPr lang="en-US"/>
        </a:p>
      </dgm:t>
    </dgm:pt>
    <dgm:pt modelId="{6EF03C93-49D6-4DF9-A127-1628F0479D8A}" type="sibTrans" cxnId="{E54C8D1D-1C65-44B4-8FA1-1E58D54D039B}">
      <dgm:prSet/>
      <dgm:spPr/>
      <dgm:t>
        <a:bodyPr/>
        <a:lstStyle/>
        <a:p>
          <a:endParaRPr lang="en-US"/>
        </a:p>
      </dgm:t>
    </dgm:pt>
    <dgm:pt modelId="{C94C2B05-00D9-4190-8056-0696E0C833B0}">
      <dgm:prSet/>
      <dgm:spPr/>
      <dgm:t>
        <a:bodyPr/>
        <a:lstStyle/>
        <a:p>
          <a:pPr>
            <a:lnSpc>
              <a:spcPct val="100000"/>
            </a:lnSpc>
            <a:defRPr cap="all"/>
          </a:pPr>
          <a:r>
            <a:rPr lang="en-US"/>
            <a:t>State requirements</a:t>
          </a:r>
        </a:p>
      </dgm:t>
    </dgm:pt>
    <dgm:pt modelId="{1D2F0842-E2BF-4C2D-90B0-FEEAFE9FA49A}" type="parTrans" cxnId="{2CE1C585-D3A0-4521-96E5-751DE0FB11F8}">
      <dgm:prSet/>
      <dgm:spPr/>
      <dgm:t>
        <a:bodyPr/>
        <a:lstStyle/>
        <a:p>
          <a:endParaRPr lang="en-US"/>
        </a:p>
      </dgm:t>
    </dgm:pt>
    <dgm:pt modelId="{D8CEB83C-20A5-4698-898B-9D51E228F8AF}" type="sibTrans" cxnId="{2CE1C585-D3A0-4521-96E5-751DE0FB11F8}">
      <dgm:prSet/>
      <dgm:spPr/>
      <dgm:t>
        <a:bodyPr/>
        <a:lstStyle/>
        <a:p>
          <a:endParaRPr lang="en-US"/>
        </a:p>
      </dgm:t>
    </dgm:pt>
    <dgm:pt modelId="{D9263960-2A4A-46A0-A0B9-47EA12914885}">
      <dgm:prSet/>
      <dgm:spPr/>
      <dgm:t>
        <a:bodyPr/>
        <a:lstStyle/>
        <a:p>
          <a:pPr>
            <a:lnSpc>
              <a:spcPct val="100000"/>
            </a:lnSpc>
            <a:defRPr cap="all"/>
          </a:pPr>
          <a:r>
            <a:rPr lang="en-US"/>
            <a:t>Federal requirements</a:t>
          </a:r>
        </a:p>
      </dgm:t>
    </dgm:pt>
    <dgm:pt modelId="{F34A9C14-BC93-4A29-91F0-C21438FA71AC}" type="parTrans" cxnId="{EA4D2CC3-394D-4009-BFF0-8F39379F2F61}">
      <dgm:prSet/>
      <dgm:spPr/>
      <dgm:t>
        <a:bodyPr/>
        <a:lstStyle/>
        <a:p>
          <a:endParaRPr lang="en-US"/>
        </a:p>
      </dgm:t>
    </dgm:pt>
    <dgm:pt modelId="{5EAE1553-B103-4FB9-9366-862CC3CEC61A}" type="sibTrans" cxnId="{EA4D2CC3-394D-4009-BFF0-8F39379F2F61}">
      <dgm:prSet/>
      <dgm:spPr/>
      <dgm:t>
        <a:bodyPr/>
        <a:lstStyle/>
        <a:p>
          <a:endParaRPr lang="en-US"/>
        </a:p>
      </dgm:t>
    </dgm:pt>
    <dgm:pt modelId="{8D20F4A9-5C26-4164-AD28-9C87147EB230}">
      <dgm:prSet/>
      <dgm:spPr/>
      <dgm:t>
        <a:bodyPr/>
        <a:lstStyle/>
        <a:p>
          <a:pPr>
            <a:lnSpc>
              <a:spcPct val="100000"/>
            </a:lnSpc>
            <a:defRPr cap="all"/>
          </a:pPr>
          <a:r>
            <a:rPr lang="en-US" dirty="0"/>
            <a:t>Local requirements</a:t>
          </a:r>
        </a:p>
      </dgm:t>
    </dgm:pt>
    <dgm:pt modelId="{D67F6CA9-F6A3-4327-BED4-A47C8F05EFF9}" type="parTrans" cxnId="{DC7C4E34-4BC7-44F2-BE39-1BFB65959364}">
      <dgm:prSet/>
      <dgm:spPr/>
      <dgm:t>
        <a:bodyPr/>
        <a:lstStyle/>
        <a:p>
          <a:endParaRPr lang="en-US"/>
        </a:p>
      </dgm:t>
    </dgm:pt>
    <dgm:pt modelId="{CE149F4A-5CD4-4412-B73E-334B41945F6E}" type="sibTrans" cxnId="{DC7C4E34-4BC7-44F2-BE39-1BFB65959364}">
      <dgm:prSet/>
      <dgm:spPr/>
      <dgm:t>
        <a:bodyPr/>
        <a:lstStyle/>
        <a:p>
          <a:endParaRPr lang="en-US"/>
        </a:p>
      </dgm:t>
    </dgm:pt>
    <dgm:pt modelId="{DBDC89C0-2494-410B-83BF-BD663DB405A7}">
      <dgm:prSet/>
      <dgm:spPr/>
      <dgm:t>
        <a:bodyPr/>
        <a:lstStyle/>
        <a:p>
          <a:pPr>
            <a:lnSpc>
              <a:spcPct val="100000"/>
            </a:lnSpc>
            <a:defRPr cap="all"/>
          </a:pPr>
          <a:r>
            <a:rPr lang="en-US" dirty="0"/>
            <a:t>Mission</a:t>
          </a:r>
        </a:p>
      </dgm:t>
    </dgm:pt>
    <dgm:pt modelId="{A0352C90-C752-4AC4-AFD9-D28987DFD564}" type="parTrans" cxnId="{33A107B4-2E3A-4409-8C52-BCEF73FAD69A}">
      <dgm:prSet/>
      <dgm:spPr/>
    </dgm:pt>
    <dgm:pt modelId="{81F66FE5-89D9-481E-89BF-51FBDF83C64A}" type="sibTrans" cxnId="{33A107B4-2E3A-4409-8C52-BCEF73FAD69A}">
      <dgm:prSet/>
      <dgm:spPr/>
    </dgm:pt>
    <dgm:pt modelId="{272F403C-7D34-4F20-A903-97E8645B2AA2}" type="pres">
      <dgm:prSet presAssocID="{B421F094-F87C-4188-AA8E-E324FC7398D9}" presName="root" presStyleCnt="0">
        <dgm:presLayoutVars>
          <dgm:dir/>
          <dgm:resizeHandles val="exact"/>
        </dgm:presLayoutVars>
      </dgm:prSet>
      <dgm:spPr/>
    </dgm:pt>
    <dgm:pt modelId="{44AD8C56-F520-42ED-BF24-F9FD37E3D4EE}" type="pres">
      <dgm:prSet presAssocID="{99A29CCA-BB36-4051-B0BD-DC39D63DEEED}" presName="compNode" presStyleCnt="0"/>
      <dgm:spPr/>
    </dgm:pt>
    <dgm:pt modelId="{16D4EB7B-F75B-4696-9AD7-6CD09B62058B}" type="pres">
      <dgm:prSet presAssocID="{99A29CCA-BB36-4051-B0BD-DC39D63DEEED}" presName="iconBgRect" presStyleLbl="bgShp" presStyleIdx="0" presStyleCnt="5"/>
      <dgm:spPr/>
    </dgm:pt>
    <dgm:pt modelId="{51BDFD02-99A2-489A-8569-F3AA2B4CCAF0}" type="pres">
      <dgm:prSet presAssocID="{99A29CCA-BB36-4051-B0BD-DC39D63DEEE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humbs Up Sign"/>
        </a:ext>
      </dgm:extLst>
    </dgm:pt>
    <dgm:pt modelId="{419AFF87-4D46-4634-A28B-11B927E44A06}" type="pres">
      <dgm:prSet presAssocID="{99A29CCA-BB36-4051-B0BD-DC39D63DEEED}" presName="spaceRect" presStyleCnt="0"/>
      <dgm:spPr/>
    </dgm:pt>
    <dgm:pt modelId="{5DA6ECAC-9020-4BA7-9104-676353F649CA}" type="pres">
      <dgm:prSet presAssocID="{99A29CCA-BB36-4051-B0BD-DC39D63DEEED}" presName="textRect" presStyleLbl="revTx" presStyleIdx="0" presStyleCnt="5">
        <dgm:presLayoutVars>
          <dgm:chMax val="1"/>
          <dgm:chPref val="1"/>
        </dgm:presLayoutVars>
      </dgm:prSet>
      <dgm:spPr/>
    </dgm:pt>
    <dgm:pt modelId="{5CFB8A9D-F573-4F71-84BD-8EF50C7EAF29}" type="pres">
      <dgm:prSet presAssocID="{6EF03C93-49D6-4DF9-A127-1628F0479D8A}" presName="sibTrans" presStyleCnt="0"/>
      <dgm:spPr/>
    </dgm:pt>
    <dgm:pt modelId="{8C801A0E-A251-4299-9260-20E06EA84C82}" type="pres">
      <dgm:prSet presAssocID="{C94C2B05-00D9-4190-8056-0696E0C833B0}" presName="compNode" presStyleCnt="0"/>
      <dgm:spPr/>
    </dgm:pt>
    <dgm:pt modelId="{A9760276-82A3-4E12-AD85-9F9E9D175DCA}" type="pres">
      <dgm:prSet presAssocID="{C94C2B05-00D9-4190-8056-0696E0C833B0}" presName="iconBgRect" presStyleLbl="bgShp" presStyleIdx="1" presStyleCnt="5"/>
      <dgm:spPr/>
    </dgm:pt>
    <dgm:pt modelId="{3AAD0AB1-113D-454D-8479-ABDACB8C425B}" type="pres">
      <dgm:prSet presAssocID="{C94C2B05-00D9-4190-8056-0696E0C833B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list"/>
        </a:ext>
      </dgm:extLst>
    </dgm:pt>
    <dgm:pt modelId="{2D9F6F7C-D884-476B-AA80-1046E7B994E9}" type="pres">
      <dgm:prSet presAssocID="{C94C2B05-00D9-4190-8056-0696E0C833B0}" presName="spaceRect" presStyleCnt="0"/>
      <dgm:spPr/>
    </dgm:pt>
    <dgm:pt modelId="{77224594-C1DC-4301-84B5-E5A5B29A2F2F}" type="pres">
      <dgm:prSet presAssocID="{C94C2B05-00D9-4190-8056-0696E0C833B0}" presName="textRect" presStyleLbl="revTx" presStyleIdx="1" presStyleCnt="5">
        <dgm:presLayoutVars>
          <dgm:chMax val="1"/>
          <dgm:chPref val="1"/>
        </dgm:presLayoutVars>
      </dgm:prSet>
      <dgm:spPr/>
    </dgm:pt>
    <dgm:pt modelId="{A1D2FA2D-AEE1-43D1-B352-BC801AEC8AF6}" type="pres">
      <dgm:prSet presAssocID="{D8CEB83C-20A5-4698-898B-9D51E228F8AF}" presName="sibTrans" presStyleCnt="0"/>
      <dgm:spPr/>
    </dgm:pt>
    <dgm:pt modelId="{8C440338-50B5-4934-B3E5-650194E1E041}" type="pres">
      <dgm:prSet presAssocID="{D9263960-2A4A-46A0-A0B9-47EA12914885}" presName="compNode" presStyleCnt="0"/>
      <dgm:spPr/>
    </dgm:pt>
    <dgm:pt modelId="{3E1843F0-4479-4BC6-905B-D9DEE954B2A8}" type="pres">
      <dgm:prSet presAssocID="{D9263960-2A4A-46A0-A0B9-47EA12914885}" presName="iconBgRect" presStyleLbl="bgShp" presStyleIdx="2" presStyleCnt="5"/>
      <dgm:spPr/>
    </dgm:pt>
    <dgm:pt modelId="{E516E4E3-481F-495E-A4AE-19FA32F603FA}" type="pres">
      <dgm:prSet presAssocID="{D9263960-2A4A-46A0-A0B9-47EA1291488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000E98F2-9AF4-45EA-A2E0-A21A2998476B}" type="pres">
      <dgm:prSet presAssocID="{D9263960-2A4A-46A0-A0B9-47EA12914885}" presName="spaceRect" presStyleCnt="0"/>
      <dgm:spPr/>
    </dgm:pt>
    <dgm:pt modelId="{4593E77E-CA34-4A89-8F16-079D7E53DCEA}" type="pres">
      <dgm:prSet presAssocID="{D9263960-2A4A-46A0-A0B9-47EA12914885}" presName="textRect" presStyleLbl="revTx" presStyleIdx="2" presStyleCnt="5">
        <dgm:presLayoutVars>
          <dgm:chMax val="1"/>
          <dgm:chPref val="1"/>
        </dgm:presLayoutVars>
      </dgm:prSet>
      <dgm:spPr/>
    </dgm:pt>
    <dgm:pt modelId="{9944DC3D-0153-4F97-B86D-358D4C38C825}" type="pres">
      <dgm:prSet presAssocID="{5EAE1553-B103-4FB9-9366-862CC3CEC61A}" presName="sibTrans" presStyleCnt="0"/>
      <dgm:spPr/>
    </dgm:pt>
    <dgm:pt modelId="{BBDDFE31-FA20-4CCF-BD64-19FC83BAF09E}" type="pres">
      <dgm:prSet presAssocID="{8D20F4A9-5C26-4164-AD28-9C87147EB230}" presName="compNode" presStyleCnt="0"/>
      <dgm:spPr/>
    </dgm:pt>
    <dgm:pt modelId="{1F85680F-C48E-4E10-AC4B-AB846C476BE1}" type="pres">
      <dgm:prSet presAssocID="{8D20F4A9-5C26-4164-AD28-9C87147EB230}" presName="iconBgRect" presStyleLbl="bgShp" presStyleIdx="3" presStyleCnt="5"/>
      <dgm:spPr/>
    </dgm:pt>
    <dgm:pt modelId="{90EAABEE-00E5-4F13-AC31-9047CE120D01}" type="pres">
      <dgm:prSet presAssocID="{8D20F4A9-5C26-4164-AD28-9C87147EB23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Handshake"/>
        </a:ext>
      </dgm:extLst>
    </dgm:pt>
    <dgm:pt modelId="{67ECDBEB-EFEC-46B9-8880-311AF11A80CB}" type="pres">
      <dgm:prSet presAssocID="{8D20F4A9-5C26-4164-AD28-9C87147EB230}" presName="spaceRect" presStyleCnt="0"/>
      <dgm:spPr/>
    </dgm:pt>
    <dgm:pt modelId="{DF14A24B-6846-4C55-9DBD-646FDC5E1A1E}" type="pres">
      <dgm:prSet presAssocID="{8D20F4A9-5C26-4164-AD28-9C87147EB230}" presName="textRect" presStyleLbl="revTx" presStyleIdx="3" presStyleCnt="5">
        <dgm:presLayoutVars>
          <dgm:chMax val="1"/>
          <dgm:chPref val="1"/>
        </dgm:presLayoutVars>
      </dgm:prSet>
      <dgm:spPr/>
    </dgm:pt>
    <dgm:pt modelId="{C6FC1067-F2EA-45E8-8050-60A406376A8E}" type="pres">
      <dgm:prSet presAssocID="{CE149F4A-5CD4-4412-B73E-334B41945F6E}" presName="sibTrans" presStyleCnt="0"/>
      <dgm:spPr/>
    </dgm:pt>
    <dgm:pt modelId="{2C849960-A3AA-4077-A559-F9A237DB3C5E}" type="pres">
      <dgm:prSet presAssocID="{DBDC89C0-2494-410B-83BF-BD663DB405A7}" presName="compNode" presStyleCnt="0"/>
      <dgm:spPr/>
    </dgm:pt>
    <dgm:pt modelId="{BCEB9FFA-651E-4F74-8031-86EB98F01B20}" type="pres">
      <dgm:prSet presAssocID="{DBDC89C0-2494-410B-83BF-BD663DB405A7}" presName="iconBgRect" presStyleLbl="bgShp" presStyleIdx="4" presStyleCnt="5"/>
      <dgm:spPr/>
    </dgm:pt>
    <dgm:pt modelId="{77346F87-4234-492B-9464-E6C06DFCF2E3}" type="pres">
      <dgm:prSet presAssocID="{DBDC89C0-2494-410B-83BF-BD663DB405A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Projector screen"/>
        </a:ext>
      </dgm:extLst>
    </dgm:pt>
    <dgm:pt modelId="{448684B1-7DC3-4873-8755-4CFEAAFAE8A4}" type="pres">
      <dgm:prSet presAssocID="{DBDC89C0-2494-410B-83BF-BD663DB405A7}" presName="spaceRect" presStyleCnt="0"/>
      <dgm:spPr/>
    </dgm:pt>
    <dgm:pt modelId="{8D016971-5612-4D31-9D78-2DADB69A5044}" type="pres">
      <dgm:prSet presAssocID="{DBDC89C0-2494-410B-83BF-BD663DB405A7}" presName="textRect" presStyleLbl="revTx" presStyleIdx="4" presStyleCnt="5">
        <dgm:presLayoutVars>
          <dgm:chMax val="1"/>
          <dgm:chPref val="1"/>
        </dgm:presLayoutVars>
      </dgm:prSet>
      <dgm:spPr/>
    </dgm:pt>
  </dgm:ptLst>
  <dgm:cxnLst>
    <dgm:cxn modelId="{E54C8D1D-1C65-44B4-8FA1-1E58D54D039B}" srcId="{B421F094-F87C-4188-AA8E-E324FC7398D9}" destId="{99A29CCA-BB36-4051-B0BD-DC39D63DEEED}" srcOrd="0" destOrd="0" parTransId="{11B1EEA4-D20C-4A27-9C9D-DD9822836B30}" sibTransId="{6EF03C93-49D6-4DF9-A127-1628F0479D8A}"/>
    <dgm:cxn modelId="{8AA74934-414D-4BED-8E06-D88A068E9995}" type="presOf" srcId="{C94C2B05-00D9-4190-8056-0696E0C833B0}" destId="{77224594-C1DC-4301-84B5-E5A5B29A2F2F}" srcOrd="0" destOrd="0" presId="urn:microsoft.com/office/officeart/2018/5/layout/IconCircleLabelList"/>
    <dgm:cxn modelId="{DC7C4E34-4BC7-44F2-BE39-1BFB65959364}" srcId="{B421F094-F87C-4188-AA8E-E324FC7398D9}" destId="{8D20F4A9-5C26-4164-AD28-9C87147EB230}" srcOrd="3" destOrd="0" parTransId="{D67F6CA9-F6A3-4327-BED4-A47C8F05EFF9}" sibTransId="{CE149F4A-5CD4-4412-B73E-334B41945F6E}"/>
    <dgm:cxn modelId="{EDDD4B54-54F1-4573-913F-416E58344ACF}" type="presOf" srcId="{DBDC89C0-2494-410B-83BF-BD663DB405A7}" destId="{8D016971-5612-4D31-9D78-2DADB69A5044}" srcOrd="0" destOrd="0" presId="urn:microsoft.com/office/officeart/2018/5/layout/IconCircleLabelList"/>
    <dgm:cxn modelId="{E5D35559-300C-4650-B585-D0DABB61F0C1}" type="presOf" srcId="{99A29CCA-BB36-4051-B0BD-DC39D63DEEED}" destId="{5DA6ECAC-9020-4BA7-9104-676353F649CA}" srcOrd="0" destOrd="0" presId="urn:microsoft.com/office/officeart/2018/5/layout/IconCircleLabelList"/>
    <dgm:cxn modelId="{2CE1C585-D3A0-4521-96E5-751DE0FB11F8}" srcId="{B421F094-F87C-4188-AA8E-E324FC7398D9}" destId="{C94C2B05-00D9-4190-8056-0696E0C833B0}" srcOrd="1" destOrd="0" parTransId="{1D2F0842-E2BF-4C2D-90B0-FEEAFE9FA49A}" sibTransId="{D8CEB83C-20A5-4698-898B-9D51E228F8AF}"/>
    <dgm:cxn modelId="{EDDF2295-0FC1-487B-8749-221E1046C2D7}" type="presOf" srcId="{8D20F4A9-5C26-4164-AD28-9C87147EB230}" destId="{DF14A24B-6846-4C55-9DBD-646FDC5E1A1E}" srcOrd="0" destOrd="0" presId="urn:microsoft.com/office/officeart/2018/5/layout/IconCircleLabelList"/>
    <dgm:cxn modelId="{33A107B4-2E3A-4409-8C52-BCEF73FAD69A}" srcId="{B421F094-F87C-4188-AA8E-E324FC7398D9}" destId="{DBDC89C0-2494-410B-83BF-BD663DB405A7}" srcOrd="4" destOrd="0" parTransId="{A0352C90-C752-4AC4-AFD9-D28987DFD564}" sibTransId="{81F66FE5-89D9-481E-89BF-51FBDF83C64A}"/>
    <dgm:cxn modelId="{EA4D2CC3-394D-4009-BFF0-8F39379F2F61}" srcId="{B421F094-F87C-4188-AA8E-E324FC7398D9}" destId="{D9263960-2A4A-46A0-A0B9-47EA12914885}" srcOrd="2" destOrd="0" parTransId="{F34A9C14-BC93-4A29-91F0-C21438FA71AC}" sibTransId="{5EAE1553-B103-4FB9-9366-862CC3CEC61A}"/>
    <dgm:cxn modelId="{8A087BDF-1799-447E-AFB7-E6A378351504}" type="presOf" srcId="{B421F094-F87C-4188-AA8E-E324FC7398D9}" destId="{272F403C-7D34-4F20-A903-97E8645B2AA2}" srcOrd="0" destOrd="0" presId="urn:microsoft.com/office/officeart/2018/5/layout/IconCircleLabelList"/>
    <dgm:cxn modelId="{9D30CAEA-3BA8-421A-8A94-6FD6BD06E332}" type="presOf" srcId="{D9263960-2A4A-46A0-A0B9-47EA12914885}" destId="{4593E77E-CA34-4A89-8F16-079D7E53DCEA}" srcOrd="0" destOrd="0" presId="urn:microsoft.com/office/officeart/2018/5/layout/IconCircleLabelList"/>
    <dgm:cxn modelId="{E1A2919C-19D5-4A66-BD4A-E8E9C74FEC2A}" type="presParOf" srcId="{272F403C-7D34-4F20-A903-97E8645B2AA2}" destId="{44AD8C56-F520-42ED-BF24-F9FD37E3D4EE}" srcOrd="0" destOrd="0" presId="urn:microsoft.com/office/officeart/2018/5/layout/IconCircleLabelList"/>
    <dgm:cxn modelId="{C97FBFE0-83A6-4861-A855-E81B20B0A700}" type="presParOf" srcId="{44AD8C56-F520-42ED-BF24-F9FD37E3D4EE}" destId="{16D4EB7B-F75B-4696-9AD7-6CD09B62058B}" srcOrd="0" destOrd="0" presId="urn:microsoft.com/office/officeart/2018/5/layout/IconCircleLabelList"/>
    <dgm:cxn modelId="{169FEAE8-DC8B-412F-8B24-F801492BF0E0}" type="presParOf" srcId="{44AD8C56-F520-42ED-BF24-F9FD37E3D4EE}" destId="{51BDFD02-99A2-489A-8569-F3AA2B4CCAF0}" srcOrd="1" destOrd="0" presId="urn:microsoft.com/office/officeart/2018/5/layout/IconCircleLabelList"/>
    <dgm:cxn modelId="{25E3529D-D629-4F2A-A95F-A0B6E670C85B}" type="presParOf" srcId="{44AD8C56-F520-42ED-BF24-F9FD37E3D4EE}" destId="{419AFF87-4D46-4634-A28B-11B927E44A06}" srcOrd="2" destOrd="0" presId="urn:microsoft.com/office/officeart/2018/5/layout/IconCircleLabelList"/>
    <dgm:cxn modelId="{29FED6B0-F91F-4F18-A30C-BA16E7107E5A}" type="presParOf" srcId="{44AD8C56-F520-42ED-BF24-F9FD37E3D4EE}" destId="{5DA6ECAC-9020-4BA7-9104-676353F649CA}" srcOrd="3" destOrd="0" presId="urn:microsoft.com/office/officeart/2018/5/layout/IconCircleLabelList"/>
    <dgm:cxn modelId="{EA4D8135-DF60-4CCB-90B1-EBB2E24A9135}" type="presParOf" srcId="{272F403C-7D34-4F20-A903-97E8645B2AA2}" destId="{5CFB8A9D-F573-4F71-84BD-8EF50C7EAF29}" srcOrd="1" destOrd="0" presId="urn:microsoft.com/office/officeart/2018/5/layout/IconCircleLabelList"/>
    <dgm:cxn modelId="{DBFD289C-E56C-49E9-ADB0-47B7574098C0}" type="presParOf" srcId="{272F403C-7D34-4F20-A903-97E8645B2AA2}" destId="{8C801A0E-A251-4299-9260-20E06EA84C82}" srcOrd="2" destOrd="0" presId="urn:microsoft.com/office/officeart/2018/5/layout/IconCircleLabelList"/>
    <dgm:cxn modelId="{FA595F73-7F94-41D8-9431-F99CA262F083}" type="presParOf" srcId="{8C801A0E-A251-4299-9260-20E06EA84C82}" destId="{A9760276-82A3-4E12-AD85-9F9E9D175DCA}" srcOrd="0" destOrd="0" presId="urn:microsoft.com/office/officeart/2018/5/layout/IconCircleLabelList"/>
    <dgm:cxn modelId="{523741CB-D7B3-41BE-A599-0E36F1260C2C}" type="presParOf" srcId="{8C801A0E-A251-4299-9260-20E06EA84C82}" destId="{3AAD0AB1-113D-454D-8479-ABDACB8C425B}" srcOrd="1" destOrd="0" presId="urn:microsoft.com/office/officeart/2018/5/layout/IconCircleLabelList"/>
    <dgm:cxn modelId="{F275EFBE-0525-459B-8F0A-158CF2431F2B}" type="presParOf" srcId="{8C801A0E-A251-4299-9260-20E06EA84C82}" destId="{2D9F6F7C-D884-476B-AA80-1046E7B994E9}" srcOrd="2" destOrd="0" presId="urn:microsoft.com/office/officeart/2018/5/layout/IconCircleLabelList"/>
    <dgm:cxn modelId="{81950ABE-C19B-4327-A03A-E08B769EAA7A}" type="presParOf" srcId="{8C801A0E-A251-4299-9260-20E06EA84C82}" destId="{77224594-C1DC-4301-84B5-E5A5B29A2F2F}" srcOrd="3" destOrd="0" presId="urn:microsoft.com/office/officeart/2018/5/layout/IconCircleLabelList"/>
    <dgm:cxn modelId="{05FDF226-B7A6-46A7-8C61-EF6E7573A81D}" type="presParOf" srcId="{272F403C-7D34-4F20-A903-97E8645B2AA2}" destId="{A1D2FA2D-AEE1-43D1-B352-BC801AEC8AF6}" srcOrd="3" destOrd="0" presId="urn:microsoft.com/office/officeart/2018/5/layout/IconCircleLabelList"/>
    <dgm:cxn modelId="{526D3B95-075D-4ED5-83CB-1502E6A6D4D8}" type="presParOf" srcId="{272F403C-7D34-4F20-A903-97E8645B2AA2}" destId="{8C440338-50B5-4934-B3E5-650194E1E041}" srcOrd="4" destOrd="0" presId="urn:microsoft.com/office/officeart/2018/5/layout/IconCircleLabelList"/>
    <dgm:cxn modelId="{1EE8F85A-6DE9-46FC-9F64-141BDA04BCAE}" type="presParOf" srcId="{8C440338-50B5-4934-B3E5-650194E1E041}" destId="{3E1843F0-4479-4BC6-905B-D9DEE954B2A8}" srcOrd="0" destOrd="0" presId="urn:microsoft.com/office/officeart/2018/5/layout/IconCircleLabelList"/>
    <dgm:cxn modelId="{77DD54AA-3361-4050-B69E-D5673CB1F4DE}" type="presParOf" srcId="{8C440338-50B5-4934-B3E5-650194E1E041}" destId="{E516E4E3-481F-495E-A4AE-19FA32F603FA}" srcOrd="1" destOrd="0" presId="urn:microsoft.com/office/officeart/2018/5/layout/IconCircleLabelList"/>
    <dgm:cxn modelId="{C7141358-EB06-4042-9329-90A1A6E26A09}" type="presParOf" srcId="{8C440338-50B5-4934-B3E5-650194E1E041}" destId="{000E98F2-9AF4-45EA-A2E0-A21A2998476B}" srcOrd="2" destOrd="0" presId="urn:microsoft.com/office/officeart/2018/5/layout/IconCircleLabelList"/>
    <dgm:cxn modelId="{7F720DF4-3009-4B9B-85D6-AB3FF18743BE}" type="presParOf" srcId="{8C440338-50B5-4934-B3E5-650194E1E041}" destId="{4593E77E-CA34-4A89-8F16-079D7E53DCEA}" srcOrd="3" destOrd="0" presId="urn:microsoft.com/office/officeart/2018/5/layout/IconCircleLabelList"/>
    <dgm:cxn modelId="{25AC3250-811F-4C17-AA3C-CD04E1D43804}" type="presParOf" srcId="{272F403C-7D34-4F20-A903-97E8645B2AA2}" destId="{9944DC3D-0153-4F97-B86D-358D4C38C825}" srcOrd="5" destOrd="0" presId="urn:microsoft.com/office/officeart/2018/5/layout/IconCircleLabelList"/>
    <dgm:cxn modelId="{0DF0E8D5-B09B-4795-8A85-FDFA683AD04A}" type="presParOf" srcId="{272F403C-7D34-4F20-A903-97E8645B2AA2}" destId="{BBDDFE31-FA20-4CCF-BD64-19FC83BAF09E}" srcOrd="6" destOrd="0" presId="urn:microsoft.com/office/officeart/2018/5/layout/IconCircleLabelList"/>
    <dgm:cxn modelId="{52560D5A-AF6F-4D14-8106-A0E2025346CD}" type="presParOf" srcId="{BBDDFE31-FA20-4CCF-BD64-19FC83BAF09E}" destId="{1F85680F-C48E-4E10-AC4B-AB846C476BE1}" srcOrd="0" destOrd="0" presId="urn:microsoft.com/office/officeart/2018/5/layout/IconCircleLabelList"/>
    <dgm:cxn modelId="{EAF1142A-A15F-4539-AEB8-707FFDBC1DE4}" type="presParOf" srcId="{BBDDFE31-FA20-4CCF-BD64-19FC83BAF09E}" destId="{90EAABEE-00E5-4F13-AC31-9047CE120D01}" srcOrd="1" destOrd="0" presId="urn:microsoft.com/office/officeart/2018/5/layout/IconCircleLabelList"/>
    <dgm:cxn modelId="{E329304A-53A0-4501-A768-B91962B0CB28}" type="presParOf" srcId="{BBDDFE31-FA20-4CCF-BD64-19FC83BAF09E}" destId="{67ECDBEB-EFEC-46B9-8880-311AF11A80CB}" srcOrd="2" destOrd="0" presId="urn:microsoft.com/office/officeart/2018/5/layout/IconCircleLabelList"/>
    <dgm:cxn modelId="{92D1EA70-FE0B-4A13-9BF7-AB9403E2E053}" type="presParOf" srcId="{BBDDFE31-FA20-4CCF-BD64-19FC83BAF09E}" destId="{DF14A24B-6846-4C55-9DBD-646FDC5E1A1E}" srcOrd="3" destOrd="0" presId="urn:microsoft.com/office/officeart/2018/5/layout/IconCircleLabelList"/>
    <dgm:cxn modelId="{2CD05D99-1532-4845-85BB-FB9666508BF9}" type="presParOf" srcId="{272F403C-7D34-4F20-A903-97E8645B2AA2}" destId="{C6FC1067-F2EA-45E8-8050-60A406376A8E}" srcOrd="7" destOrd="0" presId="urn:microsoft.com/office/officeart/2018/5/layout/IconCircleLabelList"/>
    <dgm:cxn modelId="{4DB67260-1B63-4177-A237-EC11776ED3F4}" type="presParOf" srcId="{272F403C-7D34-4F20-A903-97E8645B2AA2}" destId="{2C849960-A3AA-4077-A559-F9A237DB3C5E}" srcOrd="8" destOrd="0" presId="urn:microsoft.com/office/officeart/2018/5/layout/IconCircleLabelList"/>
    <dgm:cxn modelId="{4145628E-2A25-4EE2-8DA0-3DD99AEEA6E5}" type="presParOf" srcId="{2C849960-A3AA-4077-A559-F9A237DB3C5E}" destId="{BCEB9FFA-651E-4F74-8031-86EB98F01B20}" srcOrd="0" destOrd="0" presId="urn:microsoft.com/office/officeart/2018/5/layout/IconCircleLabelList"/>
    <dgm:cxn modelId="{C8403563-20D8-4264-993C-5824D90F6CC5}" type="presParOf" srcId="{2C849960-A3AA-4077-A559-F9A237DB3C5E}" destId="{77346F87-4234-492B-9464-E6C06DFCF2E3}" srcOrd="1" destOrd="0" presId="urn:microsoft.com/office/officeart/2018/5/layout/IconCircleLabelList"/>
    <dgm:cxn modelId="{69CBB5C2-1B94-476F-8AF4-1B7614D47EDA}" type="presParOf" srcId="{2C849960-A3AA-4077-A559-F9A237DB3C5E}" destId="{448684B1-7DC3-4873-8755-4CFEAAFAE8A4}" srcOrd="2" destOrd="0" presId="urn:microsoft.com/office/officeart/2018/5/layout/IconCircleLabelList"/>
    <dgm:cxn modelId="{257D48D7-951E-40E6-A0F7-9B353CE629F7}" type="presParOf" srcId="{2C849960-A3AA-4077-A559-F9A237DB3C5E}" destId="{8D016971-5612-4D31-9D78-2DADB69A5044}"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21F094-F87C-4188-AA8E-E324FC7398D9}"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99A29CCA-BB36-4051-B0BD-DC39D63DEEED}">
      <dgm:prSet/>
      <dgm:spPr/>
      <dgm:t>
        <a:bodyPr/>
        <a:lstStyle/>
        <a:p>
          <a:pPr>
            <a:lnSpc>
              <a:spcPct val="100000"/>
            </a:lnSpc>
            <a:defRPr cap="all"/>
          </a:pPr>
          <a:r>
            <a:rPr lang="en-US"/>
            <a:t>Good standing</a:t>
          </a:r>
        </a:p>
      </dgm:t>
    </dgm:pt>
    <dgm:pt modelId="{11B1EEA4-D20C-4A27-9C9D-DD9822836B30}" type="parTrans" cxnId="{E54C8D1D-1C65-44B4-8FA1-1E58D54D039B}">
      <dgm:prSet/>
      <dgm:spPr/>
      <dgm:t>
        <a:bodyPr/>
        <a:lstStyle/>
        <a:p>
          <a:endParaRPr lang="en-US"/>
        </a:p>
      </dgm:t>
    </dgm:pt>
    <dgm:pt modelId="{6EF03C93-49D6-4DF9-A127-1628F0479D8A}" type="sibTrans" cxnId="{E54C8D1D-1C65-44B4-8FA1-1E58D54D039B}">
      <dgm:prSet/>
      <dgm:spPr/>
      <dgm:t>
        <a:bodyPr/>
        <a:lstStyle/>
        <a:p>
          <a:endParaRPr lang="en-US"/>
        </a:p>
      </dgm:t>
    </dgm:pt>
    <dgm:pt modelId="{C94C2B05-00D9-4190-8056-0696E0C833B0}">
      <dgm:prSet/>
      <dgm:spPr/>
      <dgm:t>
        <a:bodyPr/>
        <a:lstStyle/>
        <a:p>
          <a:pPr>
            <a:lnSpc>
              <a:spcPct val="100000"/>
            </a:lnSpc>
            <a:defRPr cap="all"/>
          </a:pPr>
          <a:r>
            <a:rPr lang="en-US"/>
            <a:t>State requirements</a:t>
          </a:r>
        </a:p>
      </dgm:t>
    </dgm:pt>
    <dgm:pt modelId="{1D2F0842-E2BF-4C2D-90B0-FEEAFE9FA49A}" type="parTrans" cxnId="{2CE1C585-D3A0-4521-96E5-751DE0FB11F8}">
      <dgm:prSet/>
      <dgm:spPr/>
      <dgm:t>
        <a:bodyPr/>
        <a:lstStyle/>
        <a:p>
          <a:endParaRPr lang="en-US"/>
        </a:p>
      </dgm:t>
    </dgm:pt>
    <dgm:pt modelId="{D8CEB83C-20A5-4698-898B-9D51E228F8AF}" type="sibTrans" cxnId="{2CE1C585-D3A0-4521-96E5-751DE0FB11F8}">
      <dgm:prSet/>
      <dgm:spPr/>
      <dgm:t>
        <a:bodyPr/>
        <a:lstStyle/>
        <a:p>
          <a:endParaRPr lang="en-US"/>
        </a:p>
      </dgm:t>
    </dgm:pt>
    <dgm:pt modelId="{D9263960-2A4A-46A0-A0B9-47EA12914885}">
      <dgm:prSet/>
      <dgm:spPr/>
      <dgm:t>
        <a:bodyPr/>
        <a:lstStyle/>
        <a:p>
          <a:pPr>
            <a:lnSpc>
              <a:spcPct val="100000"/>
            </a:lnSpc>
            <a:defRPr cap="all"/>
          </a:pPr>
          <a:r>
            <a:rPr lang="en-US"/>
            <a:t>Federal requirements</a:t>
          </a:r>
        </a:p>
      </dgm:t>
    </dgm:pt>
    <dgm:pt modelId="{F34A9C14-BC93-4A29-91F0-C21438FA71AC}" type="parTrans" cxnId="{EA4D2CC3-394D-4009-BFF0-8F39379F2F61}">
      <dgm:prSet/>
      <dgm:spPr/>
      <dgm:t>
        <a:bodyPr/>
        <a:lstStyle/>
        <a:p>
          <a:endParaRPr lang="en-US"/>
        </a:p>
      </dgm:t>
    </dgm:pt>
    <dgm:pt modelId="{5EAE1553-B103-4FB9-9366-862CC3CEC61A}" type="sibTrans" cxnId="{EA4D2CC3-394D-4009-BFF0-8F39379F2F61}">
      <dgm:prSet/>
      <dgm:spPr/>
      <dgm:t>
        <a:bodyPr/>
        <a:lstStyle/>
        <a:p>
          <a:endParaRPr lang="en-US"/>
        </a:p>
      </dgm:t>
    </dgm:pt>
    <dgm:pt modelId="{8D20F4A9-5C26-4164-AD28-9C87147EB230}">
      <dgm:prSet/>
      <dgm:spPr/>
      <dgm:t>
        <a:bodyPr/>
        <a:lstStyle/>
        <a:p>
          <a:pPr>
            <a:lnSpc>
              <a:spcPct val="100000"/>
            </a:lnSpc>
            <a:defRPr cap="all"/>
          </a:pPr>
          <a:r>
            <a:rPr lang="en-US" dirty="0"/>
            <a:t>Local requirements</a:t>
          </a:r>
        </a:p>
      </dgm:t>
    </dgm:pt>
    <dgm:pt modelId="{D67F6CA9-F6A3-4327-BED4-A47C8F05EFF9}" type="parTrans" cxnId="{DC7C4E34-4BC7-44F2-BE39-1BFB65959364}">
      <dgm:prSet/>
      <dgm:spPr/>
      <dgm:t>
        <a:bodyPr/>
        <a:lstStyle/>
        <a:p>
          <a:endParaRPr lang="en-US"/>
        </a:p>
      </dgm:t>
    </dgm:pt>
    <dgm:pt modelId="{CE149F4A-5CD4-4412-B73E-334B41945F6E}" type="sibTrans" cxnId="{DC7C4E34-4BC7-44F2-BE39-1BFB65959364}">
      <dgm:prSet/>
      <dgm:spPr/>
      <dgm:t>
        <a:bodyPr/>
        <a:lstStyle/>
        <a:p>
          <a:endParaRPr lang="en-US"/>
        </a:p>
      </dgm:t>
    </dgm:pt>
    <dgm:pt modelId="{DBDC89C0-2494-410B-83BF-BD663DB405A7}">
      <dgm:prSet/>
      <dgm:spPr/>
      <dgm:t>
        <a:bodyPr/>
        <a:lstStyle/>
        <a:p>
          <a:pPr>
            <a:lnSpc>
              <a:spcPct val="100000"/>
            </a:lnSpc>
            <a:defRPr cap="all"/>
          </a:pPr>
          <a:r>
            <a:rPr lang="en-US" dirty="0"/>
            <a:t>Mission</a:t>
          </a:r>
        </a:p>
      </dgm:t>
    </dgm:pt>
    <dgm:pt modelId="{A0352C90-C752-4AC4-AFD9-D28987DFD564}" type="parTrans" cxnId="{33A107B4-2E3A-4409-8C52-BCEF73FAD69A}">
      <dgm:prSet/>
      <dgm:spPr/>
    </dgm:pt>
    <dgm:pt modelId="{81F66FE5-89D9-481E-89BF-51FBDF83C64A}" type="sibTrans" cxnId="{33A107B4-2E3A-4409-8C52-BCEF73FAD69A}">
      <dgm:prSet/>
      <dgm:spPr/>
    </dgm:pt>
    <dgm:pt modelId="{272F403C-7D34-4F20-A903-97E8645B2AA2}" type="pres">
      <dgm:prSet presAssocID="{B421F094-F87C-4188-AA8E-E324FC7398D9}" presName="root" presStyleCnt="0">
        <dgm:presLayoutVars>
          <dgm:dir/>
          <dgm:resizeHandles val="exact"/>
        </dgm:presLayoutVars>
      </dgm:prSet>
      <dgm:spPr/>
    </dgm:pt>
    <dgm:pt modelId="{44AD8C56-F520-42ED-BF24-F9FD37E3D4EE}" type="pres">
      <dgm:prSet presAssocID="{99A29CCA-BB36-4051-B0BD-DC39D63DEEED}" presName="compNode" presStyleCnt="0"/>
      <dgm:spPr/>
    </dgm:pt>
    <dgm:pt modelId="{16D4EB7B-F75B-4696-9AD7-6CD09B62058B}" type="pres">
      <dgm:prSet presAssocID="{99A29CCA-BB36-4051-B0BD-DC39D63DEEED}" presName="iconBgRect" presStyleLbl="bgShp" presStyleIdx="0" presStyleCnt="5"/>
      <dgm:spPr/>
    </dgm:pt>
    <dgm:pt modelId="{51BDFD02-99A2-489A-8569-F3AA2B4CCAF0}" type="pres">
      <dgm:prSet presAssocID="{99A29CCA-BB36-4051-B0BD-DC39D63DEEE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humbs Up Sign"/>
        </a:ext>
      </dgm:extLst>
    </dgm:pt>
    <dgm:pt modelId="{419AFF87-4D46-4634-A28B-11B927E44A06}" type="pres">
      <dgm:prSet presAssocID="{99A29CCA-BB36-4051-B0BD-DC39D63DEEED}" presName="spaceRect" presStyleCnt="0"/>
      <dgm:spPr/>
    </dgm:pt>
    <dgm:pt modelId="{5DA6ECAC-9020-4BA7-9104-676353F649CA}" type="pres">
      <dgm:prSet presAssocID="{99A29CCA-BB36-4051-B0BD-DC39D63DEEED}" presName="textRect" presStyleLbl="revTx" presStyleIdx="0" presStyleCnt="5">
        <dgm:presLayoutVars>
          <dgm:chMax val="1"/>
          <dgm:chPref val="1"/>
        </dgm:presLayoutVars>
      </dgm:prSet>
      <dgm:spPr/>
    </dgm:pt>
    <dgm:pt modelId="{5CFB8A9D-F573-4F71-84BD-8EF50C7EAF29}" type="pres">
      <dgm:prSet presAssocID="{6EF03C93-49D6-4DF9-A127-1628F0479D8A}" presName="sibTrans" presStyleCnt="0"/>
      <dgm:spPr/>
    </dgm:pt>
    <dgm:pt modelId="{8C801A0E-A251-4299-9260-20E06EA84C82}" type="pres">
      <dgm:prSet presAssocID="{C94C2B05-00D9-4190-8056-0696E0C833B0}" presName="compNode" presStyleCnt="0"/>
      <dgm:spPr/>
    </dgm:pt>
    <dgm:pt modelId="{A9760276-82A3-4E12-AD85-9F9E9D175DCA}" type="pres">
      <dgm:prSet presAssocID="{C94C2B05-00D9-4190-8056-0696E0C833B0}" presName="iconBgRect" presStyleLbl="bgShp" presStyleIdx="1" presStyleCnt="5"/>
      <dgm:spPr/>
    </dgm:pt>
    <dgm:pt modelId="{3AAD0AB1-113D-454D-8479-ABDACB8C425B}" type="pres">
      <dgm:prSet presAssocID="{C94C2B05-00D9-4190-8056-0696E0C833B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list"/>
        </a:ext>
      </dgm:extLst>
    </dgm:pt>
    <dgm:pt modelId="{2D9F6F7C-D884-476B-AA80-1046E7B994E9}" type="pres">
      <dgm:prSet presAssocID="{C94C2B05-00D9-4190-8056-0696E0C833B0}" presName="spaceRect" presStyleCnt="0"/>
      <dgm:spPr/>
    </dgm:pt>
    <dgm:pt modelId="{77224594-C1DC-4301-84B5-E5A5B29A2F2F}" type="pres">
      <dgm:prSet presAssocID="{C94C2B05-00D9-4190-8056-0696E0C833B0}" presName="textRect" presStyleLbl="revTx" presStyleIdx="1" presStyleCnt="5">
        <dgm:presLayoutVars>
          <dgm:chMax val="1"/>
          <dgm:chPref val="1"/>
        </dgm:presLayoutVars>
      </dgm:prSet>
      <dgm:spPr/>
    </dgm:pt>
    <dgm:pt modelId="{A1D2FA2D-AEE1-43D1-B352-BC801AEC8AF6}" type="pres">
      <dgm:prSet presAssocID="{D8CEB83C-20A5-4698-898B-9D51E228F8AF}" presName="sibTrans" presStyleCnt="0"/>
      <dgm:spPr/>
    </dgm:pt>
    <dgm:pt modelId="{8C440338-50B5-4934-B3E5-650194E1E041}" type="pres">
      <dgm:prSet presAssocID="{D9263960-2A4A-46A0-A0B9-47EA12914885}" presName="compNode" presStyleCnt="0"/>
      <dgm:spPr/>
    </dgm:pt>
    <dgm:pt modelId="{3E1843F0-4479-4BC6-905B-D9DEE954B2A8}" type="pres">
      <dgm:prSet presAssocID="{D9263960-2A4A-46A0-A0B9-47EA12914885}" presName="iconBgRect" presStyleLbl="bgShp" presStyleIdx="2" presStyleCnt="5"/>
      <dgm:spPr/>
    </dgm:pt>
    <dgm:pt modelId="{E516E4E3-481F-495E-A4AE-19FA32F603FA}" type="pres">
      <dgm:prSet presAssocID="{D9263960-2A4A-46A0-A0B9-47EA1291488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000E98F2-9AF4-45EA-A2E0-A21A2998476B}" type="pres">
      <dgm:prSet presAssocID="{D9263960-2A4A-46A0-A0B9-47EA12914885}" presName="spaceRect" presStyleCnt="0"/>
      <dgm:spPr/>
    </dgm:pt>
    <dgm:pt modelId="{4593E77E-CA34-4A89-8F16-079D7E53DCEA}" type="pres">
      <dgm:prSet presAssocID="{D9263960-2A4A-46A0-A0B9-47EA12914885}" presName="textRect" presStyleLbl="revTx" presStyleIdx="2" presStyleCnt="5">
        <dgm:presLayoutVars>
          <dgm:chMax val="1"/>
          <dgm:chPref val="1"/>
        </dgm:presLayoutVars>
      </dgm:prSet>
      <dgm:spPr/>
    </dgm:pt>
    <dgm:pt modelId="{9944DC3D-0153-4F97-B86D-358D4C38C825}" type="pres">
      <dgm:prSet presAssocID="{5EAE1553-B103-4FB9-9366-862CC3CEC61A}" presName="sibTrans" presStyleCnt="0"/>
      <dgm:spPr/>
    </dgm:pt>
    <dgm:pt modelId="{BBDDFE31-FA20-4CCF-BD64-19FC83BAF09E}" type="pres">
      <dgm:prSet presAssocID="{8D20F4A9-5C26-4164-AD28-9C87147EB230}" presName="compNode" presStyleCnt="0"/>
      <dgm:spPr/>
    </dgm:pt>
    <dgm:pt modelId="{1F85680F-C48E-4E10-AC4B-AB846C476BE1}" type="pres">
      <dgm:prSet presAssocID="{8D20F4A9-5C26-4164-AD28-9C87147EB230}" presName="iconBgRect" presStyleLbl="bgShp" presStyleIdx="3" presStyleCnt="5"/>
      <dgm:spPr/>
    </dgm:pt>
    <dgm:pt modelId="{90EAABEE-00E5-4F13-AC31-9047CE120D01}" type="pres">
      <dgm:prSet presAssocID="{8D20F4A9-5C26-4164-AD28-9C87147EB23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Handshake"/>
        </a:ext>
      </dgm:extLst>
    </dgm:pt>
    <dgm:pt modelId="{67ECDBEB-EFEC-46B9-8880-311AF11A80CB}" type="pres">
      <dgm:prSet presAssocID="{8D20F4A9-5C26-4164-AD28-9C87147EB230}" presName="spaceRect" presStyleCnt="0"/>
      <dgm:spPr/>
    </dgm:pt>
    <dgm:pt modelId="{DF14A24B-6846-4C55-9DBD-646FDC5E1A1E}" type="pres">
      <dgm:prSet presAssocID="{8D20F4A9-5C26-4164-AD28-9C87147EB230}" presName="textRect" presStyleLbl="revTx" presStyleIdx="3" presStyleCnt="5">
        <dgm:presLayoutVars>
          <dgm:chMax val="1"/>
          <dgm:chPref val="1"/>
        </dgm:presLayoutVars>
      </dgm:prSet>
      <dgm:spPr/>
    </dgm:pt>
    <dgm:pt modelId="{C6FC1067-F2EA-45E8-8050-60A406376A8E}" type="pres">
      <dgm:prSet presAssocID="{CE149F4A-5CD4-4412-B73E-334B41945F6E}" presName="sibTrans" presStyleCnt="0"/>
      <dgm:spPr/>
    </dgm:pt>
    <dgm:pt modelId="{2C849960-A3AA-4077-A559-F9A237DB3C5E}" type="pres">
      <dgm:prSet presAssocID="{DBDC89C0-2494-410B-83BF-BD663DB405A7}" presName="compNode" presStyleCnt="0"/>
      <dgm:spPr/>
    </dgm:pt>
    <dgm:pt modelId="{BCEB9FFA-651E-4F74-8031-86EB98F01B20}" type="pres">
      <dgm:prSet presAssocID="{DBDC89C0-2494-410B-83BF-BD663DB405A7}" presName="iconBgRect" presStyleLbl="bgShp" presStyleIdx="4" presStyleCnt="5"/>
      <dgm:spPr/>
    </dgm:pt>
    <dgm:pt modelId="{77346F87-4234-492B-9464-E6C06DFCF2E3}" type="pres">
      <dgm:prSet presAssocID="{DBDC89C0-2494-410B-83BF-BD663DB405A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Projector screen"/>
        </a:ext>
      </dgm:extLst>
    </dgm:pt>
    <dgm:pt modelId="{448684B1-7DC3-4873-8755-4CFEAAFAE8A4}" type="pres">
      <dgm:prSet presAssocID="{DBDC89C0-2494-410B-83BF-BD663DB405A7}" presName="spaceRect" presStyleCnt="0"/>
      <dgm:spPr/>
    </dgm:pt>
    <dgm:pt modelId="{8D016971-5612-4D31-9D78-2DADB69A5044}" type="pres">
      <dgm:prSet presAssocID="{DBDC89C0-2494-410B-83BF-BD663DB405A7}" presName="textRect" presStyleLbl="revTx" presStyleIdx="4" presStyleCnt="5">
        <dgm:presLayoutVars>
          <dgm:chMax val="1"/>
          <dgm:chPref val="1"/>
        </dgm:presLayoutVars>
      </dgm:prSet>
      <dgm:spPr/>
    </dgm:pt>
  </dgm:ptLst>
  <dgm:cxnLst>
    <dgm:cxn modelId="{E54C8D1D-1C65-44B4-8FA1-1E58D54D039B}" srcId="{B421F094-F87C-4188-AA8E-E324FC7398D9}" destId="{99A29CCA-BB36-4051-B0BD-DC39D63DEEED}" srcOrd="0" destOrd="0" parTransId="{11B1EEA4-D20C-4A27-9C9D-DD9822836B30}" sibTransId="{6EF03C93-49D6-4DF9-A127-1628F0479D8A}"/>
    <dgm:cxn modelId="{8AA74934-414D-4BED-8E06-D88A068E9995}" type="presOf" srcId="{C94C2B05-00D9-4190-8056-0696E0C833B0}" destId="{77224594-C1DC-4301-84B5-E5A5B29A2F2F}" srcOrd="0" destOrd="0" presId="urn:microsoft.com/office/officeart/2018/5/layout/IconCircleLabelList"/>
    <dgm:cxn modelId="{DC7C4E34-4BC7-44F2-BE39-1BFB65959364}" srcId="{B421F094-F87C-4188-AA8E-E324FC7398D9}" destId="{8D20F4A9-5C26-4164-AD28-9C87147EB230}" srcOrd="3" destOrd="0" parTransId="{D67F6CA9-F6A3-4327-BED4-A47C8F05EFF9}" sibTransId="{CE149F4A-5CD4-4412-B73E-334B41945F6E}"/>
    <dgm:cxn modelId="{EDDD4B54-54F1-4573-913F-416E58344ACF}" type="presOf" srcId="{DBDC89C0-2494-410B-83BF-BD663DB405A7}" destId="{8D016971-5612-4D31-9D78-2DADB69A5044}" srcOrd="0" destOrd="0" presId="urn:microsoft.com/office/officeart/2018/5/layout/IconCircleLabelList"/>
    <dgm:cxn modelId="{E5D35559-300C-4650-B585-D0DABB61F0C1}" type="presOf" srcId="{99A29CCA-BB36-4051-B0BD-DC39D63DEEED}" destId="{5DA6ECAC-9020-4BA7-9104-676353F649CA}" srcOrd="0" destOrd="0" presId="urn:microsoft.com/office/officeart/2018/5/layout/IconCircleLabelList"/>
    <dgm:cxn modelId="{2CE1C585-D3A0-4521-96E5-751DE0FB11F8}" srcId="{B421F094-F87C-4188-AA8E-E324FC7398D9}" destId="{C94C2B05-00D9-4190-8056-0696E0C833B0}" srcOrd="1" destOrd="0" parTransId="{1D2F0842-E2BF-4C2D-90B0-FEEAFE9FA49A}" sibTransId="{D8CEB83C-20A5-4698-898B-9D51E228F8AF}"/>
    <dgm:cxn modelId="{EDDF2295-0FC1-487B-8749-221E1046C2D7}" type="presOf" srcId="{8D20F4A9-5C26-4164-AD28-9C87147EB230}" destId="{DF14A24B-6846-4C55-9DBD-646FDC5E1A1E}" srcOrd="0" destOrd="0" presId="urn:microsoft.com/office/officeart/2018/5/layout/IconCircleLabelList"/>
    <dgm:cxn modelId="{33A107B4-2E3A-4409-8C52-BCEF73FAD69A}" srcId="{B421F094-F87C-4188-AA8E-E324FC7398D9}" destId="{DBDC89C0-2494-410B-83BF-BD663DB405A7}" srcOrd="4" destOrd="0" parTransId="{A0352C90-C752-4AC4-AFD9-D28987DFD564}" sibTransId="{81F66FE5-89D9-481E-89BF-51FBDF83C64A}"/>
    <dgm:cxn modelId="{EA4D2CC3-394D-4009-BFF0-8F39379F2F61}" srcId="{B421F094-F87C-4188-AA8E-E324FC7398D9}" destId="{D9263960-2A4A-46A0-A0B9-47EA12914885}" srcOrd="2" destOrd="0" parTransId="{F34A9C14-BC93-4A29-91F0-C21438FA71AC}" sibTransId="{5EAE1553-B103-4FB9-9366-862CC3CEC61A}"/>
    <dgm:cxn modelId="{8A087BDF-1799-447E-AFB7-E6A378351504}" type="presOf" srcId="{B421F094-F87C-4188-AA8E-E324FC7398D9}" destId="{272F403C-7D34-4F20-A903-97E8645B2AA2}" srcOrd="0" destOrd="0" presId="urn:microsoft.com/office/officeart/2018/5/layout/IconCircleLabelList"/>
    <dgm:cxn modelId="{9D30CAEA-3BA8-421A-8A94-6FD6BD06E332}" type="presOf" srcId="{D9263960-2A4A-46A0-A0B9-47EA12914885}" destId="{4593E77E-CA34-4A89-8F16-079D7E53DCEA}" srcOrd="0" destOrd="0" presId="urn:microsoft.com/office/officeart/2018/5/layout/IconCircleLabelList"/>
    <dgm:cxn modelId="{E1A2919C-19D5-4A66-BD4A-E8E9C74FEC2A}" type="presParOf" srcId="{272F403C-7D34-4F20-A903-97E8645B2AA2}" destId="{44AD8C56-F520-42ED-BF24-F9FD37E3D4EE}" srcOrd="0" destOrd="0" presId="urn:microsoft.com/office/officeart/2018/5/layout/IconCircleLabelList"/>
    <dgm:cxn modelId="{C97FBFE0-83A6-4861-A855-E81B20B0A700}" type="presParOf" srcId="{44AD8C56-F520-42ED-BF24-F9FD37E3D4EE}" destId="{16D4EB7B-F75B-4696-9AD7-6CD09B62058B}" srcOrd="0" destOrd="0" presId="urn:microsoft.com/office/officeart/2018/5/layout/IconCircleLabelList"/>
    <dgm:cxn modelId="{169FEAE8-DC8B-412F-8B24-F801492BF0E0}" type="presParOf" srcId="{44AD8C56-F520-42ED-BF24-F9FD37E3D4EE}" destId="{51BDFD02-99A2-489A-8569-F3AA2B4CCAF0}" srcOrd="1" destOrd="0" presId="urn:microsoft.com/office/officeart/2018/5/layout/IconCircleLabelList"/>
    <dgm:cxn modelId="{25E3529D-D629-4F2A-A95F-A0B6E670C85B}" type="presParOf" srcId="{44AD8C56-F520-42ED-BF24-F9FD37E3D4EE}" destId="{419AFF87-4D46-4634-A28B-11B927E44A06}" srcOrd="2" destOrd="0" presId="urn:microsoft.com/office/officeart/2018/5/layout/IconCircleLabelList"/>
    <dgm:cxn modelId="{29FED6B0-F91F-4F18-A30C-BA16E7107E5A}" type="presParOf" srcId="{44AD8C56-F520-42ED-BF24-F9FD37E3D4EE}" destId="{5DA6ECAC-9020-4BA7-9104-676353F649CA}" srcOrd="3" destOrd="0" presId="urn:microsoft.com/office/officeart/2018/5/layout/IconCircleLabelList"/>
    <dgm:cxn modelId="{EA4D8135-DF60-4CCB-90B1-EBB2E24A9135}" type="presParOf" srcId="{272F403C-7D34-4F20-A903-97E8645B2AA2}" destId="{5CFB8A9D-F573-4F71-84BD-8EF50C7EAF29}" srcOrd="1" destOrd="0" presId="urn:microsoft.com/office/officeart/2018/5/layout/IconCircleLabelList"/>
    <dgm:cxn modelId="{DBFD289C-E56C-49E9-ADB0-47B7574098C0}" type="presParOf" srcId="{272F403C-7D34-4F20-A903-97E8645B2AA2}" destId="{8C801A0E-A251-4299-9260-20E06EA84C82}" srcOrd="2" destOrd="0" presId="urn:microsoft.com/office/officeart/2018/5/layout/IconCircleLabelList"/>
    <dgm:cxn modelId="{FA595F73-7F94-41D8-9431-F99CA262F083}" type="presParOf" srcId="{8C801A0E-A251-4299-9260-20E06EA84C82}" destId="{A9760276-82A3-4E12-AD85-9F9E9D175DCA}" srcOrd="0" destOrd="0" presId="urn:microsoft.com/office/officeart/2018/5/layout/IconCircleLabelList"/>
    <dgm:cxn modelId="{523741CB-D7B3-41BE-A599-0E36F1260C2C}" type="presParOf" srcId="{8C801A0E-A251-4299-9260-20E06EA84C82}" destId="{3AAD0AB1-113D-454D-8479-ABDACB8C425B}" srcOrd="1" destOrd="0" presId="urn:microsoft.com/office/officeart/2018/5/layout/IconCircleLabelList"/>
    <dgm:cxn modelId="{F275EFBE-0525-459B-8F0A-158CF2431F2B}" type="presParOf" srcId="{8C801A0E-A251-4299-9260-20E06EA84C82}" destId="{2D9F6F7C-D884-476B-AA80-1046E7B994E9}" srcOrd="2" destOrd="0" presId="urn:microsoft.com/office/officeart/2018/5/layout/IconCircleLabelList"/>
    <dgm:cxn modelId="{81950ABE-C19B-4327-A03A-E08B769EAA7A}" type="presParOf" srcId="{8C801A0E-A251-4299-9260-20E06EA84C82}" destId="{77224594-C1DC-4301-84B5-E5A5B29A2F2F}" srcOrd="3" destOrd="0" presId="urn:microsoft.com/office/officeart/2018/5/layout/IconCircleLabelList"/>
    <dgm:cxn modelId="{05FDF226-B7A6-46A7-8C61-EF6E7573A81D}" type="presParOf" srcId="{272F403C-7D34-4F20-A903-97E8645B2AA2}" destId="{A1D2FA2D-AEE1-43D1-B352-BC801AEC8AF6}" srcOrd="3" destOrd="0" presId="urn:microsoft.com/office/officeart/2018/5/layout/IconCircleLabelList"/>
    <dgm:cxn modelId="{526D3B95-075D-4ED5-83CB-1502E6A6D4D8}" type="presParOf" srcId="{272F403C-7D34-4F20-A903-97E8645B2AA2}" destId="{8C440338-50B5-4934-B3E5-650194E1E041}" srcOrd="4" destOrd="0" presId="urn:microsoft.com/office/officeart/2018/5/layout/IconCircleLabelList"/>
    <dgm:cxn modelId="{1EE8F85A-6DE9-46FC-9F64-141BDA04BCAE}" type="presParOf" srcId="{8C440338-50B5-4934-B3E5-650194E1E041}" destId="{3E1843F0-4479-4BC6-905B-D9DEE954B2A8}" srcOrd="0" destOrd="0" presId="urn:microsoft.com/office/officeart/2018/5/layout/IconCircleLabelList"/>
    <dgm:cxn modelId="{77DD54AA-3361-4050-B69E-D5673CB1F4DE}" type="presParOf" srcId="{8C440338-50B5-4934-B3E5-650194E1E041}" destId="{E516E4E3-481F-495E-A4AE-19FA32F603FA}" srcOrd="1" destOrd="0" presId="urn:microsoft.com/office/officeart/2018/5/layout/IconCircleLabelList"/>
    <dgm:cxn modelId="{C7141358-EB06-4042-9329-90A1A6E26A09}" type="presParOf" srcId="{8C440338-50B5-4934-B3E5-650194E1E041}" destId="{000E98F2-9AF4-45EA-A2E0-A21A2998476B}" srcOrd="2" destOrd="0" presId="urn:microsoft.com/office/officeart/2018/5/layout/IconCircleLabelList"/>
    <dgm:cxn modelId="{7F720DF4-3009-4B9B-85D6-AB3FF18743BE}" type="presParOf" srcId="{8C440338-50B5-4934-B3E5-650194E1E041}" destId="{4593E77E-CA34-4A89-8F16-079D7E53DCEA}" srcOrd="3" destOrd="0" presId="urn:microsoft.com/office/officeart/2018/5/layout/IconCircleLabelList"/>
    <dgm:cxn modelId="{25AC3250-811F-4C17-AA3C-CD04E1D43804}" type="presParOf" srcId="{272F403C-7D34-4F20-A903-97E8645B2AA2}" destId="{9944DC3D-0153-4F97-B86D-358D4C38C825}" srcOrd="5" destOrd="0" presId="urn:microsoft.com/office/officeart/2018/5/layout/IconCircleLabelList"/>
    <dgm:cxn modelId="{0DF0E8D5-B09B-4795-8A85-FDFA683AD04A}" type="presParOf" srcId="{272F403C-7D34-4F20-A903-97E8645B2AA2}" destId="{BBDDFE31-FA20-4CCF-BD64-19FC83BAF09E}" srcOrd="6" destOrd="0" presId="urn:microsoft.com/office/officeart/2018/5/layout/IconCircleLabelList"/>
    <dgm:cxn modelId="{52560D5A-AF6F-4D14-8106-A0E2025346CD}" type="presParOf" srcId="{BBDDFE31-FA20-4CCF-BD64-19FC83BAF09E}" destId="{1F85680F-C48E-4E10-AC4B-AB846C476BE1}" srcOrd="0" destOrd="0" presId="urn:microsoft.com/office/officeart/2018/5/layout/IconCircleLabelList"/>
    <dgm:cxn modelId="{EAF1142A-A15F-4539-AEB8-707FFDBC1DE4}" type="presParOf" srcId="{BBDDFE31-FA20-4CCF-BD64-19FC83BAF09E}" destId="{90EAABEE-00E5-4F13-AC31-9047CE120D01}" srcOrd="1" destOrd="0" presId="urn:microsoft.com/office/officeart/2018/5/layout/IconCircleLabelList"/>
    <dgm:cxn modelId="{E329304A-53A0-4501-A768-B91962B0CB28}" type="presParOf" srcId="{BBDDFE31-FA20-4CCF-BD64-19FC83BAF09E}" destId="{67ECDBEB-EFEC-46B9-8880-311AF11A80CB}" srcOrd="2" destOrd="0" presId="urn:microsoft.com/office/officeart/2018/5/layout/IconCircleLabelList"/>
    <dgm:cxn modelId="{92D1EA70-FE0B-4A13-9BF7-AB9403E2E053}" type="presParOf" srcId="{BBDDFE31-FA20-4CCF-BD64-19FC83BAF09E}" destId="{DF14A24B-6846-4C55-9DBD-646FDC5E1A1E}" srcOrd="3" destOrd="0" presId="urn:microsoft.com/office/officeart/2018/5/layout/IconCircleLabelList"/>
    <dgm:cxn modelId="{2CD05D99-1532-4845-85BB-FB9666508BF9}" type="presParOf" srcId="{272F403C-7D34-4F20-A903-97E8645B2AA2}" destId="{C6FC1067-F2EA-45E8-8050-60A406376A8E}" srcOrd="7" destOrd="0" presId="urn:microsoft.com/office/officeart/2018/5/layout/IconCircleLabelList"/>
    <dgm:cxn modelId="{4DB67260-1B63-4177-A237-EC11776ED3F4}" type="presParOf" srcId="{272F403C-7D34-4F20-A903-97E8645B2AA2}" destId="{2C849960-A3AA-4077-A559-F9A237DB3C5E}" srcOrd="8" destOrd="0" presId="urn:microsoft.com/office/officeart/2018/5/layout/IconCircleLabelList"/>
    <dgm:cxn modelId="{4145628E-2A25-4EE2-8DA0-3DD99AEEA6E5}" type="presParOf" srcId="{2C849960-A3AA-4077-A559-F9A237DB3C5E}" destId="{BCEB9FFA-651E-4F74-8031-86EB98F01B20}" srcOrd="0" destOrd="0" presId="urn:microsoft.com/office/officeart/2018/5/layout/IconCircleLabelList"/>
    <dgm:cxn modelId="{C8403563-20D8-4264-993C-5824D90F6CC5}" type="presParOf" srcId="{2C849960-A3AA-4077-A559-F9A237DB3C5E}" destId="{77346F87-4234-492B-9464-E6C06DFCF2E3}" srcOrd="1" destOrd="0" presId="urn:microsoft.com/office/officeart/2018/5/layout/IconCircleLabelList"/>
    <dgm:cxn modelId="{69CBB5C2-1B94-476F-8AF4-1B7614D47EDA}" type="presParOf" srcId="{2C849960-A3AA-4077-A559-F9A237DB3C5E}" destId="{448684B1-7DC3-4873-8755-4CFEAAFAE8A4}" srcOrd="2" destOrd="0" presId="urn:microsoft.com/office/officeart/2018/5/layout/IconCircleLabelList"/>
    <dgm:cxn modelId="{257D48D7-951E-40E6-A0F7-9B353CE629F7}" type="presParOf" srcId="{2C849960-A3AA-4077-A559-F9A237DB3C5E}" destId="{8D016971-5612-4D31-9D78-2DADB69A5044}"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7CE0F2-B6B9-44C7-9EF6-7A844477E5D6}">
      <dsp:nvSpPr>
        <dsp:cNvPr id="0" name=""/>
        <dsp:cNvSpPr/>
      </dsp:nvSpPr>
      <dsp:spPr>
        <a:xfrm>
          <a:off x="0" y="2492"/>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A073CB-7C3A-4AB9-B602-AC5243184554}">
      <dsp:nvSpPr>
        <dsp:cNvPr id="0" name=""/>
        <dsp:cNvSpPr/>
      </dsp:nvSpPr>
      <dsp:spPr>
        <a:xfrm>
          <a:off x="0" y="2492"/>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030" tIns="240030" rIns="240030" bIns="240030" numCol="1" spcCol="1270" anchor="t" anchorCtr="0">
          <a:noAutofit/>
        </a:bodyPr>
        <a:lstStyle/>
        <a:p>
          <a:pPr marL="0" lvl="0" indent="0" algn="l" defTabSz="2800350">
            <a:lnSpc>
              <a:spcPct val="90000"/>
            </a:lnSpc>
            <a:spcBef>
              <a:spcPct val="0"/>
            </a:spcBef>
            <a:spcAft>
              <a:spcPct val="35000"/>
            </a:spcAft>
            <a:buNone/>
          </a:pPr>
          <a:r>
            <a:rPr lang="en-US" sz="6300" kern="1200"/>
            <a:t>Duty of care</a:t>
          </a:r>
        </a:p>
      </dsp:txBody>
      <dsp:txXfrm>
        <a:off x="0" y="2492"/>
        <a:ext cx="6492875" cy="1700138"/>
      </dsp:txXfrm>
    </dsp:sp>
    <dsp:sp modelId="{3D5F9EB5-1ED0-46BD-899C-CD4E80F48170}">
      <dsp:nvSpPr>
        <dsp:cNvPr id="0" name=""/>
        <dsp:cNvSpPr/>
      </dsp:nvSpPr>
      <dsp:spPr>
        <a:xfrm>
          <a:off x="0" y="1702630"/>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DB40D9-23A2-4C4B-84FE-9CE0E6B382C8}">
      <dsp:nvSpPr>
        <dsp:cNvPr id="0" name=""/>
        <dsp:cNvSpPr/>
      </dsp:nvSpPr>
      <dsp:spPr>
        <a:xfrm>
          <a:off x="0" y="1702630"/>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030" tIns="240030" rIns="240030" bIns="240030" numCol="1" spcCol="1270" anchor="t" anchorCtr="0">
          <a:noAutofit/>
        </a:bodyPr>
        <a:lstStyle/>
        <a:p>
          <a:pPr marL="0" lvl="0" indent="0" algn="l" defTabSz="2800350">
            <a:lnSpc>
              <a:spcPct val="90000"/>
            </a:lnSpc>
            <a:spcBef>
              <a:spcPct val="0"/>
            </a:spcBef>
            <a:spcAft>
              <a:spcPct val="35000"/>
            </a:spcAft>
            <a:buNone/>
          </a:pPr>
          <a:r>
            <a:rPr lang="en-US" sz="6300" kern="1200"/>
            <a:t>Duty of loyalty</a:t>
          </a:r>
        </a:p>
      </dsp:txBody>
      <dsp:txXfrm>
        <a:off x="0" y="1702630"/>
        <a:ext cx="6492875" cy="1700138"/>
      </dsp:txXfrm>
    </dsp:sp>
    <dsp:sp modelId="{44126131-D304-4DA6-90EF-F6BDDAF523D7}">
      <dsp:nvSpPr>
        <dsp:cNvPr id="0" name=""/>
        <dsp:cNvSpPr/>
      </dsp:nvSpPr>
      <dsp:spPr>
        <a:xfrm>
          <a:off x="0" y="3402769"/>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515161-B9E6-438C-A65A-27477D1FF088}">
      <dsp:nvSpPr>
        <dsp:cNvPr id="0" name=""/>
        <dsp:cNvSpPr/>
      </dsp:nvSpPr>
      <dsp:spPr>
        <a:xfrm>
          <a:off x="0" y="3402769"/>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030" tIns="240030" rIns="240030" bIns="240030" numCol="1" spcCol="1270" anchor="t" anchorCtr="0">
          <a:noAutofit/>
        </a:bodyPr>
        <a:lstStyle/>
        <a:p>
          <a:pPr marL="0" lvl="0" indent="0" algn="l" defTabSz="2800350">
            <a:lnSpc>
              <a:spcPct val="90000"/>
            </a:lnSpc>
            <a:spcBef>
              <a:spcPct val="0"/>
            </a:spcBef>
            <a:spcAft>
              <a:spcPct val="35000"/>
            </a:spcAft>
            <a:buNone/>
          </a:pPr>
          <a:r>
            <a:rPr lang="en-US" sz="6300" kern="1200"/>
            <a:t>Duty of obedience</a:t>
          </a:r>
        </a:p>
      </dsp:txBody>
      <dsp:txXfrm>
        <a:off x="0" y="3402769"/>
        <a:ext cx="6492875" cy="17001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D4EB7B-F75B-4696-9AD7-6CD09B62058B}">
      <dsp:nvSpPr>
        <dsp:cNvPr id="0" name=""/>
        <dsp:cNvSpPr/>
      </dsp:nvSpPr>
      <dsp:spPr>
        <a:xfrm>
          <a:off x="592801" y="557713"/>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BDFD02-99A2-489A-8569-F3AA2B4CCAF0}">
      <dsp:nvSpPr>
        <dsp:cNvPr id="0" name=""/>
        <dsp:cNvSpPr/>
      </dsp:nvSpPr>
      <dsp:spPr>
        <a:xfrm>
          <a:off x="826801" y="791713"/>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DA6ECAC-9020-4BA7-9104-676353F649CA}">
      <dsp:nvSpPr>
        <dsp:cNvPr id="0" name=""/>
        <dsp:cNvSpPr/>
      </dsp:nvSpPr>
      <dsp:spPr>
        <a:xfrm>
          <a:off x="241801" y="199771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a:t>Meetings</a:t>
          </a:r>
        </a:p>
      </dsp:txBody>
      <dsp:txXfrm>
        <a:off x="241801" y="1997713"/>
        <a:ext cx="1800000" cy="720000"/>
      </dsp:txXfrm>
    </dsp:sp>
    <dsp:sp modelId="{A9760276-82A3-4E12-AD85-9F9E9D175DCA}">
      <dsp:nvSpPr>
        <dsp:cNvPr id="0" name=""/>
        <dsp:cNvSpPr/>
      </dsp:nvSpPr>
      <dsp:spPr>
        <a:xfrm>
          <a:off x="2707801" y="557713"/>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AD0AB1-113D-454D-8479-ABDACB8C425B}">
      <dsp:nvSpPr>
        <dsp:cNvPr id="0" name=""/>
        <dsp:cNvSpPr/>
      </dsp:nvSpPr>
      <dsp:spPr>
        <a:xfrm>
          <a:off x="2941801" y="791713"/>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224594-C1DC-4301-84B5-E5A5B29A2F2F}">
      <dsp:nvSpPr>
        <dsp:cNvPr id="0" name=""/>
        <dsp:cNvSpPr/>
      </dsp:nvSpPr>
      <dsp:spPr>
        <a:xfrm>
          <a:off x="2356801" y="199771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a:t>Committees</a:t>
          </a:r>
        </a:p>
      </dsp:txBody>
      <dsp:txXfrm>
        <a:off x="2356801" y="1997713"/>
        <a:ext cx="1800000" cy="720000"/>
      </dsp:txXfrm>
    </dsp:sp>
    <dsp:sp modelId="{3E1843F0-4479-4BC6-905B-D9DEE954B2A8}">
      <dsp:nvSpPr>
        <dsp:cNvPr id="0" name=""/>
        <dsp:cNvSpPr/>
      </dsp:nvSpPr>
      <dsp:spPr>
        <a:xfrm>
          <a:off x="4822802" y="557713"/>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16E4E3-481F-495E-A4AE-19FA32F603FA}">
      <dsp:nvSpPr>
        <dsp:cNvPr id="0" name=""/>
        <dsp:cNvSpPr/>
      </dsp:nvSpPr>
      <dsp:spPr>
        <a:xfrm>
          <a:off x="5056802" y="791713"/>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593E77E-CA34-4A89-8F16-079D7E53DCEA}">
      <dsp:nvSpPr>
        <dsp:cNvPr id="0" name=""/>
        <dsp:cNvSpPr/>
      </dsp:nvSpPr>
      <dsp:spPr>
        <a:xfrm>
          <a:off x="4471802" y="199771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a:t>Mission and Goals</a:t>
          </a:r>
        </a:p>
      </dsp:txBody>
      <dsp:txXfrm>
        <a:off x="4471802" y="1997713"/>
        <a:ext cx="1800000" cy="720000"/>
      </dsp:txXfrm>
    </dsp:sp>
    <dsp:sp modelId="{8A7E51CF-F8EF-4786-A173-1104F50D8E4A}">
      <dsp:nvSpPr>
        <dsp:cNvPr id="0" name=""/>
        <dsp:cNvSpPr/>
      </dsp:nvSpPr>
      <dsp:spPr>
        <a:xfrm>
          <a:off x="1650301" y="3167713"/>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38EFFB-ECD6-4E4F-80AB-DE2250AECE8D}">
      <dsp:nvSpPr>
        <dsp:cNvPr id="0" name=""/>
        <dsp:cNvSpPr/>
      </dsp:nvSpPr>
      <dsp:spPr>
        <a:xfrm>
          <a:off x="1884301" y="3401713"/>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D820C1C-0DCA-4073-86ED-3B7F2DC04E79}">
      <dsp:nvSpPr>
        <dsp:cNvPr id="0" name=""/>
        <dsp:cNvSpPr/>
      </dsp:nvSpPr>
      <dsp:spPr>
        <a:xfrm>
          <a:off x="1299301" y="460771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a:t>Oversight</a:t>
          </a:r>
        </a:p>
      </dsp:txBody>
      <dsp:txXfrm>
        <a:off x="1299301" y="4607713"/>
        <a:ext cx="1800000" cy="720000"/>
      </dsp:txXfrm>
    </dsp:sp>
    <dsp:sp modelId="{E4BFB133-1795-4AC2-9A9D-B3455263620E}">
      <dsp:nvSpPr>
        <dsp:cNvPr id="0" name=""/>
        <dsp:cNvSpPr/>
      </dsp:nvSpPr>
      <dsp:spPr>
        <a:xfrm>
          <a:off x="3765302" y="3167713"/>
          <a:ext cx="1098000" cy="109800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0F148E-E0B3-4487-92CC-68430ECE3297}">
      <dsp:nvSpPr>
        <dsp:cNvPr id="0" name=""/>
        <dsp:cNvSpPr/>
      </dsp:nvSpPr>
      <dsp:spPr>
        <a:xfrm>
          <a:off x="3999302" y="3401713"/>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4D3A67-BD07-4F2A-8C73-22EF00F08ECC}">
      <dsp:nvSpPr>
        <dsp:cNvPr id="0" name=""/>
        <dsp:cNvSpPr/>
      </dsp:nvSpPr>
      <dsp:spPr>
        <a:xfrm>
          <a:off x="3414302" y="460771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a:t>Planning &amp; achieving goals</a:t>
          </a:r>
        </a:p>
      </dsp:txBody>
      <dsp:txXfrm>
        <a:off x="3414302" y="4607713"/>
        <a:ext cx="18000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D4EB7B-F75B-4696-9AD7-6CD09B62058B}">
      <dsp:nvSpPr>
        <dsp:cNvPr id="0" name=""/>
        <dsp:cNvSpPr/>
      </dsp:nvSpPr>
      <dsp:spPr>
        <a:xfrm>
          <a:off x="1148270" y="37400"/>
          <a:ext cx="1441125" cy="144112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BDFD02-99A2-489A-8569-F3AA2B4CCAF0}">
      <dsp:nvSpPr>
        <dsp:cNvPr id="0" name=""/>
        <dsp:cNvSpPr/>
      </dsp:nvSpPr>
      <dsp:spPr>
        <a:xfrm>
          <a:off x="1455395" y="344525"/>
          <a:ext cx="826875" cy="8268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DA6ECAC-9020-4BA7-9104-676353F649CA}">
      <dsp:nvSpPr>
        <dsp:cNvPr id="0" name=""/>
        <dsp:cNvSpPr/>
      </dsp:nvSpPr>
      <dsp:spPr>
        <a:xfrm>
          <a:off x="687583" y="1927400"/>
          <a:ext cx="23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Conflicts of Interest</a:t>
          </a:r>
        </a:p>
      </dsp:txBody>
      <dsp:txXfrm>
        <a:off x="687583" y="1927400"/>
        <a:ext cx="2362500" cy="720000"/>
      </dsp:txXfrm>
    </dsp:sp>
    <dsp:sp modelId="{A9760276-82A3-4E12-AD85-9F9E9D175DCA}">
      <dsp:nvSpPr>
        <dsp:cNvPr id="0" name=""/>
        <dsp:cNvSpPr/>
      </dsp:nvSpPr>
      <dsp:spPr>
        <a:xfrm>
          <a:off x="3924208" y="37400"/>
          <a:ext cx="1441125" cy="144112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AD0AB1-113D-454D-8479-ABDACB8C425B}">
      <dsp:nvSpPr>
        <dsp:cNvPr id="0" name=""/>
        <dsp:cNvSpPr/>
      </dsp:nvSpPr>
      <dsp:spPr>
        <a:xfrm>
          <a:off x="4231333" y="344525"/>
          <a:ext cx="826875" cy="8268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224594-C1DC-4301-84B5-E5A5B29A2F2F}">
      <dsp:nvSpPr>
        <dsp:cNvPr id="0" name=""/>
        <dsp:cNvSpPr/>
      </dsp:nvSpPr>
      <dsp:spPr>
        <a:xfrm>
          <a:off x="3463520" y="1927400"/>
          <a:ext cx="23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Personal or commercial gain</a:t>
          </a:r>
        </a:p>
      </dsp:txBody>
      <dsp:txXfrm>
        <a:off x="3463520" y="1927400"/>
        <a:ext cx="2362500" cy="720000"/>
      </dsp:txXfrm>
    </dsp:sp>
    <dsp:sp modelId="{3E1843F0-4479-4BC6-905B-D9DEE954B2A8}">
      <dsp:nvSpPr>
        <dsp:cNvPr id="0" name=""/>
        <dsp:cNvSpPr/>
      </dsp:nvSpPr>
      <dsp:spPr>
        <a:xfrm>
          <a:off x="2536239" y="3238025"/>
          <a:ext cx="1441125" cy="144112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16E4E3-481F-495E-A4AE-19FA32F603FA}">
      <dsp:nvSpPr>
        <dsp:cNvPr id="0" name=""/>
        <dsp:cNvSpPr/>
      </dsp:nvSpPr>
      <dsp:spPr>
        <a:xfrm>
          <a:off x="2843364" y="3545150"/>
          <a:ext cx="826875" cy="8268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593E77E-CA34-4A89-8F16-079D7E53DCEA}">
      <dsp:nvSpPr>
        <dsp:cNvPr id="0" name=""/>
        <dsp:cNvSpPr/>
      </dsp:nvSpPr>
      <dsp:spPr>
        <a:xfrm>
          <a:off x="2075551" y="5128025"/>
          <a:ext cx="23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Nominating committee</a:t>
          </a:r>
        </a:p>
      </dsp:txBody>
      <dsp:txXfrm>
        <a:off x="2075551" y="5128025"/>
        <a:ext cx="236250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D4EB7B-F75B-4696-9AD7-6CD09B62058B}">
      <dsp:nvSpPr>
        <dsp:cNvPr id="0" name=""/>
        <dsp:cNvSpPr/>
      </dsp:nvSpPr>
      <dsp:spPr>
        <a:xfrm>
          <a:off x="592801" y="557713"/>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BDFD02-99A2-489A-8569-F3AA2B4CCAF0}">
      <dsp:nvSpPr>
        <dsp:cNvPr id="0" name=""/>
        <dsp:cNvSpPr/>
      </dsp:nvSpPr>
      <dsp:spPr>
        <a:xfrm>
          <a:off x="826801" y="791713"/>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DA6ECAC-9020-4BA7-9104-676353F649CA}">
      <dsp:nvSpPr>
        <dsp:cNvPr id="0" name=""/>
        <dsp:cNvSpPr/>
      </dsp:nvSpPr>
      <dsp:spPr>
        <a:xfrm>
          <a:off x="241801" y="199771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US" sz="2100" kern="1200"/>
            <a:t>Good standing</a:t>
          </a:r>
        </a:p>
      </dsp:txBody>
      <dsp:txXfrm>
        <a:off x="241801" y="1997713"/>
        <a:ext cx="1800000" cy="720000"/>
      </dsp:txXfrm>
    </dsp:sp>
    <dsp:sp modelId="{A9760276-82A3-4E12-AD85-9F9E9D175DCA}">
      <dsp:nvSpPr>
        <dsp:cNvPr id="0" name=""/>
        <dsp:cNvSpPr/>
      </dsp:nvSpPr>
      <dsp:spPr>
        <a:xfrm>
          <a:off x="2707801" y="557713"/>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AD0AB1-113D-454D-8479-ABDACB8C425B}">
      <dsp:nvSpPr>
        <dsp:cNvPr id="0" name=""/>
        <dsp:cNvSpPr/>
      </dsp:nvSpPr>
      <dsp:spPr>
        <a:xfrm>
          <a:off x="2941801" y="791713"/>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224594-C1DC-4301-84B5-E5A5B29A2F2F}">
      <dsp:nvSpPr>
        <dsp:cNvPr id="0" name=""/>
        <dsp:cNvSpPr/>
      </dsp:nvSpPr>
      <dsp:spPr>
        <a:xfrm>
          <a:off x="2356801" y="199771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US" sz="2100" kern="1200"/>
            <a:t>State requirements</a:t>
          </a:r>
        </a:p>
      </dsp:txBody>
      <dsp:txXfrm>
        <a:off x="2356801" y="1997713"/>
        <a:ext cx="1800000" cy="720000"/>
      </dsp:txXfrm>
    </dsp:sp>
    <dsp:sp modelId="{3E1843F0-4479-4BC6-905B-D9DEE954B2A8}">
      <dsp:nvSpPr>
        <dsp:cNvPr id="0" name=""/>
        <dsp:cNvSpPr/>
      </dsp:nvSpPr>
      <dsp:spPr>
        <a:xfrm>
          <a:off x="4822802" y="557713"/>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16E4E3-481F-495E-A4AE-19FA32F603FA}">
      <dsp:nvSpPr>
        <dsp:cNvPr id="0" name=""/>
        <dsp:cNvSpPr/>
      </dsp:nvSpPr>
      <dsp:spPr>
        <a:xfrm>
          <a:off x="5056802" y="791713"/>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593E77E-CA34-4A89-8F16-079D7E53DCEA}">
      <dsp:nvSpPr>
        <dsp:cNvPr id="0" name=""/>
        <dsp:cNvSpPr/>
      </dsp:nvSpPr>
      <dsp:spPr>
        <a:xfrm>
          <a:off x="4471802" y="199771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US" sz="2100" kern="1200"/>
            <a:t>Federal requirements</a:t>
          </a:r>
        </a:p>
      </dsp:txBody>
      <dsp:txXfrm>
        <a:off x="4471802" y="1997713"/>
        <a:ext cx="1800000" cy="720000"/>
      </dsp:txXfrm>
    </dsp:sp>
    <dsp:sp modelId="{1F85680F-C48E-4E10-AC4B-AB846C476BE1}">
      <dsp:nvSpPr>
        <dsp:cNvPr id="0" name=""/>
        <dsp:cNvSpPr/>
      </dsp:nvSpPr>
      <dsp:spPr>
        <a:xfrm>
          <a:off x="1650301" y="3167713"/>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EAABEE-00E5-4F13-AC31-9047CE120D01}">
      <dsp:nvSpPr>
        <dsp:cNvPr id="0" name=""/>
        <dsp:cNvSpPr/>
      </dsp:nvSpPr>
      <dsp:spPr>
        <a:xfrm>
          <a:off x="1884301" y="3401713"/>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14A24B-6846-4C55-9DBD-646FDC5E1A1E}">
      <dsp:nvSpPr>
        <dsp:cNvPr id="0" name=""/>
        <dsp:cNvSpPr/>
      </dsp:nvSpPr>
      <dsp:spPr>
        <a:xfrm>
          <a:off x="1299301" y="460771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US" sz="2100" kern="1200" dirty="0"/>
            <a:t>Local requirements</a:t>
          </a:r>
        </a:p>
      </dsp:txBody>
      <dsp:txXfrm>
        <a:off x="1299301" y="4607713"/>
        <a:ext cx="1800000" cy="720000"/>
      </dsp:txXfrm>
    </dsp:sp>
    <dsp:sp modelId="{BCEB9FFA-651E-4F74-8031-86EB98F01B20}">
      <dsp:nvSpPr>
        <dsp:cNvPr id="0" name=""/>
        <dsp:cNvSpPr/>
      </dsp:nvSpPr>
      <dsp:spPr>
        <a:xfrm>
          <a:off x="3765302" y="3167713"/>
          <a:ext cx="1098000" cy="109800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346F87-4234-492B-9464-E6C06DFCF2E3}">
      <dsp:nvSpPr>
        <dsp:cNvPr id="0" name=""/>
        <dsp:cNvSpPr/>
      </dsp:nvSpPr>
      <dsp:spPr>
        <a:xfrm>
          <a:off x="3999302" y="3401713"/>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016971-5612-4D31-9D78-2DADB69A5044}">
      <dsp:nvSpPr>
        <dsp:cNvPr id="0" name=""/>
        <dsp:cNvSpPr/>
      </dsp:nvSpPr>
      <dsp:spPr>
        <a:xfrm>
          <a:off x="3414302" y="460771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US" sz="2100" kern="1200" dirty="0"/>
            <a:t>Mission</a:t>
          </a:r>
        </a:p>
      </dsp:txBody>
      <dsp:txXfrm>
        <a:off x="3414302" y="4607713"/>
        <a:ext cx="180000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D4EB7B-F75B-4696-9AD7-6CD09B62058B}">
      <dsp:nvSpPr>
        <dsp:cNvPr id="0" name=""/>
        <dsp:cNvSpPr/>
      </dsp:nvSpPr>
      <dsp:spPr>
        <a:xfrm>
          <a:off x="592801" y="557713"/>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BDFD02-99A2-489A-8569-F3AA2B4CCAF0}">
      <dsp:nvSpPr>
        <dsp:cNvPr id="0" name=""/>
        <dsp:cNvSpPr/>
      </dsp:nvSpPr>
      <dsp:spPr>
        <a:xfrm>
          <a:off x="826801" y="791713"/>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DA6ECAC-9020-4BA7-9104-676353F649CA}">
      <dsp:nvSpPr>
        <dsp:cNvPr id="0" name=""/>
        <dsp:cNvSpPr/>
      </dsp:nvSpPr>
      <dsp:spPr>
        <a:xfrm>
          <a:off x="241801" y="199771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US" sz="2100" kern="1200"/>
            <a:t>Good standing</a:t>
          </a:r>
        </a:p>
      </dsp:txBody>
      <dsp:txXfrm>
        <a:off x="241801" y="1997713"/>
        <a:ext cx="1800000" cy="720000"/>
      </dsp:txXfrm>
    </dsp:sp>
    <dsp:sp modelId="{A9760276-82A3-4E12-AD85-9F9E9D175DCA}">
      <dsp:nvSpPr>
        <dsp:cNvPr id="0" name=""/>
        <dsp:cNvSpPr/>
      </dsp:nvSpPr>
      <dsp:spPr>
        <a:xfrm>
          <a:off x="2707801" y="557713"/>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AD0AB1-113D-454D-8479-ABDACB8C425B}">
      <dsp:nvSpPr>
        <dsp:cNvPr id="0" name=""/>
        <dsp:cNvSpPr/>
      </dsp:nvSpPr>
      <dsp:spPr>
        <a:xfrm>
          <a:off x="2941801" y="791713"/>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224594-C1DC-4301-84B5-E5A5B29A2F2F}">
      <dsp:nvSpPr>
        <dsp:cNvPr id="0" name=""/>
        <dsp:cNvSpPr/>
      </dsp:nvSpPr>
      <dsp:spPr>
        <a:xfrm>
          <a:off x="2356801" y="199771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US" sz="2100" kern="1200"/>
            <a:t>State requirements</a:t>
          </a:r>
        </a:p>
      </dsp:txBody>
      <dsp:txXfrm>
        <a:off x="2356801" y="1997713"/>
        <a:ext cx="1800000" cy="720000"/>
      </dsp:txXfrm>
    </dsp:sp>
    <dsp:sp modelId="{3E1843F0-4479-4BC6-905B-D9DEE954B2A8}">
      <dsp:nvSpPr>
        <dsp:cNvPr id="0" name=""/>
        <dsp:cNvSpPr/>
      </dsp:nvSpPr>
      <dsp:spPr>
        <a:xfrm>
          <a:off x="4822802" y="557713"/>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16E4E3-481F-495E-A4AE-19FA32F603FA}">
      <dsp:nvSpPr>
        <dsp:cNvPr id="0" name=""/>
        <dsp:cNvSpPr/>
      </dsp:nvSpPr>
      <dsp:spPr>
        <a:xfrm>
          <a:off x="5056802" y="791713"/>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593E77E-CA34-4A89-8F16-079D7E53DCEA}">
      <dsp:nvSpPr>
        <dsp:cNvPr id="0" name=""/>
        <dsp:cNvSpPr/>
      </dsp:nvSpPr>
      <dsp:spPr>
        <a:xfrm>
          <a:off x="4471802" y="199771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US" sz="2100" kern="1200"/>
            <a:t>Federal requirements</a:t>
          </a:r>
        </a:p>
      </dsp:txBody>
      <dsp:txXfrm>
        <a:off x="4471802" y="1997713"/>
        <a:ext cx="1800000" cy="720000"/>
      </dsp:txXfrm>
    </dsp:sp>
    <dsp:sp modelId="{1F85680F-C48E-4E10-AC4B-AB846C476BE1}">
      <dsp:nvSpPr>
        <dsp:cNvPr id="0" name=""/>
        <dsp:cNvSpPr/>
      </dsp:nvSpPr>
      <dsp:spPr>
        <a:xfrm>
          <a:off x="1650301" y="3167713"/>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EAABEE-00E5-4F13-AC31-9047CE120D01}">
      <dsp:nvSpPr>
        <dsp:cNvPr id="0" name=""/>
        <dsp:cNvSpPr/>
      </dsp:nvSpPr>
      <dsp:spPr>
        <a:xfrm>
          <a:off x="1884301" y="3401713"/>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14A24B-6846-4C55-9DBD-646FDC5E1A1E}">
      <dsp:nvSpPr>
        <dsp:cNvPr id="0" name=""/>
        <dsp:cNvSpPr/>
      </dsp:nvSpPr>
      <dsp:spPr>
        <a:xfrm>
          <a:off x="1299301" y="460771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US" sz="2100" kern="1200" dirty="0"/>
            <a:t>Local requirements</a:t>
          </a:r>
        </a:p>
      </dsp:txBody>
      <dsp:txXfrm>
        <a:off x="1299301" y="4607713"/>
        <a:ext cx="1800000" cy="720000"/>
      </dsp:txXfrm>
    </dsp:sp>
    <dsp:sp modelId="{BCEB9FFA-651E-4F74-8031-86EB98F01B20}">
      <dsp:nvSpPr>
        <dsp:cNvPr id="0" name=""/>
        <dsp:cNvSpPr/>
      </dsp:nvSpPr>
      <dsp:spPr>
        <a:xfrm>
          <a:off x="3765302" y="3167713"/>
          <a:ext cx="1098000" cy="109800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346F87-4234-492B-9464-E6C06DFCF2E3}">
      <dsp:nvSpPr>
        <dsp:cNvPr id="0" name=""/>
        <dsp:cNvSpPr/>
      </dsp:nvSpPr>
      <dsp:spPr>
        <a:xfrm>
          <a:off x="3999302" y="3401713"/>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016971-5612-4D31-9D78-2DADB69A5044}">
      <dsp:nvSpPr>
        <dsp:cNvPr id="0" name=""/>
        <dsp:cNvSpPr/>
      </dsp:nvSpPr>
      <dsp:spPr>
        <a:xfrm>
          <a:off x="3414302" y="460771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US" sz="2100" kern="1200" dirty="0"/>
            <a:t>Mission</a:t>
          </a:r>
        </a:p>
      </dsp:txBody>
      <dsp:txXfrm>
        <a:off x="3414302" y="4607713"/>
        <a:ext cx="1800000" cy="72000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6467FF-7520-0441-B19A-5276A3C83ABD}" type="datetimeFigureOut">
              <a:rPr lang="en-US" smtClean="0"/>
              <a:t>3/2/2019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30747D-54EA-D442-AFDA-10DCB01AFCD6}" type="slidenum">
              <a:rPr lang="en-US" smtClean="0"/>
              <a:t>‹#›</a:t>
            </a:fld>
            <a:endParaRPr lang="en-US"/>
          </a:p>
        </p:txBody>
      </p:sp>
    </p:spTree>
    <p:extLst>
      <p:ext uri="{BB962C8B-B14F-4D97-AF65-F5344CB8AC3E}">
        <p14:creationId xmlns:p14="http://schemas.microsoft.com/office/powerpoint/2010/main" val="2840675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of the time PTA do not have volunteers breaking down the doors wanting to serve on the board.  The current board often accepts anyone who is willing.  This means incoming board members may have little or no experience.  And that’s okay.  Sometimes it’s a great way to refresh a board.  The key is providing training opportunities.  A well trained board is the PTA’s greatest strength. </a:t>
            </a:r>
          </a:p>
        </p:txBody>
      </p:sp>
      <p:sp>
        <p:nvSpPr>
          <p:cNvPr id="4" name="Slide Number Placeholder 3"/>
          <p:cNvSpPr>
            <a:spLocks noGrp="1"/>
          </p:cNvSpPr>
          <p:nvPr>
            <p:ph type="sldNum" sz="quarter" idx="5"/>
          </p:nvPr>
        </p:nvSpPr>
        <p:spPr/>
        <p:txBody>
          <a:bodyPr/>
          <a:lstStyle/>
          <a:p>
            <a:fld id="{E730747D-54EA-D442-AFDA-10DCB01AFCD6}" type="slidenum">
              <a:rPr lang="en-US" smtClean="0"/>
              <a:t>2</a:t>
            </a:fld>
            <a:endParaRPr lang="en-US"/>
          </a:p>
        </p:txBody>
      </p:sp>
    </p:spTree>
    <p:extLst>
      <p:ext uri="{BB962C8B-B14F-4D97-AF65-F5344CB8AC3E}">
        <p14:creationId xmlns:p14="http://schemas.microsoft.com/office/powerpoint/2010/main" val="2615202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Theft is primarily about opportunity.  Your PTA should have procedures established (which are typically outlined in the bylaws).  Not following these procedures by any board members should raise red flags.  If necessary any board member can present a motion to review/audit the books.  </a:t>
            </a:r>
          </a:p>
          <a:p>
            <a:endParaRPr lang="en-US" dirty="0"/>
          </a:p>
          <a:p>
            <a:r>
              <a:rPr lang="en-US" dirty="0"/>
              <a:t>What is and isn’t an acceptable expenditure? (ask and let audience respond)</a:t>
            </a:r>
          </a:p>
          <a:p>
            <a:r>
              <a:rPr lang="en-US" dirty="0"/>
              <a:t>Acceptable expenditures are included in the budget </a:t>
            </a:r>
            <a:r>
              <a:rPr lang="en-US" u="sng" dirty="0"/>
              <a:t>and</a:t>
            </a:r>
            <a:r>
              <a:rPr lang="en-US" dirty="0"/>
              <a:t> fall in lines with the IRS 501(c)(3) guidelines.  Those guidelines restrict spending to items which fall within the mission and scope.  For PTAs expenditures must align with the PTA mission and purposes.  At no time is it acceptable for board members to profit from their position. </a:t>
            </a:r>
          </a:p>
          <a:p>
            <a:r>
              <a:rPr lang="en-US" dirty="0"/>
              <a:t> </a:t>
            </a:r>
          </a:p>
          <a:p>
            <a:r>
              <a:rPr lang="en-US" dirty="0"/>
              <a:t>Budget should, again, reflect the mission and purpose of the PTA.  It must be approved by the general membership but once approved it can be amended during business meetings to account for unforeseen circumstances.  It’s not acceptable to sustainably change the budget without permission from the general membership. </a:t>
            </a:r>
          </a:p>
          <a:p>
            <a:endParaRPr lang="en-US" dirty="0"/>
          </a:p>
          <a:p>
            <a:endParaRPr lang="en-US" dirty="0"/>
          </a:p>
        </p:txBody>
      </p:sp>
      <p:sp>
        <p:nvSpPr>
          <p:cNvPr id="4" name="Slide Number Placeholder 3"/>
          <p:cNvSpPr>
            <a:spLocks noGrp="1"/>
          </p:cNvSpPr>
          <p:nvPr>
            <p:ph type="sldNum" sz="quarter" idx="5"/>
          </p:nvPr>
        </p:nvSpPr>
        <p:spPr/>
        <p:txBody>
          <a:bodyPr/>
          <a:lstStyle/>
          <a:p>
            <a:fld id="{E730747D-54EA-D442-AFDA-10DCB01AFCD6}" type="slidenum">
              <a:rPr lang="en-US" smtClean="0"/>
              <a:t>11</a:t>
            </a:fld>
            <a:endParaRPr lang="en-US"/>
          </a:p>
        </p:txBody>
      </p:sp>
    </p:spTree>
    <p:extLst>
      <p:ext uri="{BB962C8B-B14F-4D97-AF65-F5344CB8AC3E}">
        <p14:creationId xmlns:p14="http://schemas.microsoft.com/office/powerpoint/2010/main" val="815084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Next slide bring up an average budget report and show what should be looking for</a:t>
            </a:r>
          </a:p>
          <a:p>
            <a:r>
              <a:rPr lang="en-US" dirty="0"/>
              <a:t>What the EOY report should show</a:t>
            </a:r>
          </a:p>
          <a:p>
            <a:r>
              <a:rPr lang="en-US" dirty="0"/>
              <a:t>Purpose of annual review – how it is conducted </a:t>
            </a:r>
          </a:p>
          <a:p>
            <a:r>
              <a:rPr lang="en-US" dirty="0"/>
              <a:t>Taxes – 990s, tax exempt, sales tax</a:t>
            </a:r>
          </a:p>
          <a:p>
            <a:endParaRPr lang="en-US" dirty="0"/>
          </a:p>
          <a:p>
            <a:endParaRPr lang="en-US" dirty="0"/>
          </a:p>
        </p:txBody>
      </p:sp>
      <p:sp>
        <p:nvSpPr>
          <p:cNvPr id="4" name="Slide Number Placeholder 3"/>
          <p:cNvSpPr>
            <a:spLocks noGrp="1"/>
          </p:cNvSpPr>
          <p:nvPr>
            <p:ph type="sldNum" sz="quarter" idx="5"/>
          </p:nvPr>
        </p:nvSpPr>
        <p:spPr/>
        <p:txBody>
          <a:bodyPr/>
          <a:lstStyle/>
          <a:p>
            <a:fld id="{E730747D-54EA-D442-AFDA-10DCB01AFCD6}" type="slidenum">
              <a:rPr lang="en-US" smtClean="0"/>
              <a:t>12</a:t>
            </a:fld>
            <a:endParaRPr lang="en-US"/>
          </a:p>
        </p:txBody>
      </p:sp>
    </p:spTree>
    <p:extLst>
      <p:ext uri="{BB962C8B-B14F-4D97-AF65-F5344CB8AC3E}">
        <p14:creationId xmlns:p14="http://schemas.microsoft.com/office/powerpoint/2010/main" val="3648372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looking at the current financial report understand what is income and what is an expense.  Membership dues are considered income but they are also an expense.  Make sure they are reported correctly.  The same thing with fundraising – typically there is income and expense.  Both should be easily identifiable. The report should contain the original budgetary numbers along side the current numbers.  This will provide you with an overview of how the finances are flowing for the year.  </a:t>
            </a:r>
          </a:p>
          <a:p>
            <a:endParaRPr lang="en-US" dirty="0"/>
          </a:p>
          <a:p>
            <a:r>
              <a:rPr lang="en-US" dirty="0"/>
              <a:t>Don’t be afraid to amend a budget.  It is just a working guess.  Due to real world situations line items may need to be adjusted.</a:t>
            </a:r>
          </a:p>
          <a:p>
            <a:endParaRPr lang="en-US" dirty="0"/>
          </a:p>
          <a:p>
            <a:r>
              <a:rPr lang="en-US" dirty="0"/>
              <a:t>You have the right to ask details about expenditures.  The treasurer should be able to relay specifics.  If not be concerned.  All expenditures should have back up information  including receipts and authorization signatures. </a:t>
            </a:r>
          </a:p>
          <a:p>
            <a:endParaRPr lang="en-US" dirty="0"/>
          </a:p>
          <a:p>
            <a:r>
              <a:rPr lang="en-US" dirty="0"/>
              <a:t>A lack of a financial report is a red flag there are issues.</a:t>
            </a:r>
          </a:p>
          <a:p>
            <a:endParaRPr lang="en-US" dirty="0"/>
          </a:p>
          <a:p>
            <a:r>
              <a:rPr lang="en-US" dirty="0"/>
              <a:t>The end of year report is the final financial report with complete income and expenditures for the year.</a:t>
            </a:r>
          </a:p>
          <a:p>
            <a:endParaRPr lang="en-US" dirty="0"/>
          </a:p>
        </p:txBody>
      </p:sp>
      <p:sp>
        <p:nvSpPr>
          <p:cNvPr id="4" name="Slide Number Placeholder 3"/>
          <p:cNvSpPr>
            <a:spLocks noGrp="1"/>
          </p:cNvSpPr>
          <p:nvPr>
            <p:ph type="sldNum" sz="quarter" idx="5"/>
          </p:nvPr>
        </p:nvSpPr>
        <p:spPr/>
        <p:txBody>
          <a:bodyPr/>
          <a:lstStyle/>
          <a:p>
            <a:fld id="{E730747D-54EA-D442-AFDA-10DCB01AFCD6}" type="slidenum">
              <a:rPr lang="en-US" smtClean="0"/>
              <a:t>13</a:t>
            </a:fld>
            <a:endParaRPr lang="en-US"/>
          </a:p>
        </p:txBody>
      </p:sp>
    </p:spTree>
    <p:extLst>
      <p:ext uri="{BB962C8B-B14F-4D97-AF65-F5344CB8AC3E}">
        <p14:creationId xmlns:p14="http://schemas.microsoft.com/office/powerpoint/2010/main" val="975328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All PTAs are required to perform an annual review.  This report is conducted by an outside auditor or reviewer or a committee of individual who are not signatory on the financial accounts and they are appointed by the board.  Missouri PTA doesn’t require any unit to pay an CPA or PA to perform an audit or review.  It is acceptable and can be done by an appointed committee of current PTA members.  The committee reviews all the financial documents this includes all bank statements, receipts, expense reports, invoices, authorizations, etc.  Their duty is to make sure money was accounted for and appropriated according to the budget and bylaws. The committee report is submitted to MOPTA and reported to the general membership for adoption.   </a:t>
            </a:r>
          </a:p>
        </p:txBody>
      </p:sp>
      <p:sp>
        <p:nvSpPr>
          <p:cNvPr id="4" name="Slide Number Placeholder 3"/>
          <p:cNvSpPr>
            <a:spLocks noGrp="1"/>
          </p:cNvSpPr>
          <p:nvPr>
            <p:ph type="sldNum" sz="quarter" idx="5"/>
          </p:nvPr>
        </p:nvSpPr>
        <p:spPr/>
        <p:txBody>
          <a:bodyPr/>
          <a:lstStyle/>
          <a:p>
            <a:fld id="{E730747D-54EA-D442-AFDA-10DCB01AFCD6}" type="slidenum">
              <a:rPr lang="en-US" smtClean="0"/>
              <a:t>14</a:t>
            </a:fld>
            <a:endParaRPr lang="en-US"/>
          </a:p>
        </p:txBody>
      </p:sp>
    </p:spTree>
    <p:extLst>
      <p:ext uri="{BB962C8B-B14F-4D97-AF65-F5344CB8AC3E}">
        <p14:creationId xmlns:p14="http://schemas.microsoft.com/office/powerpoint/2010/main" val="2638865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should your unit have insurance?  Because the unexpected happens.</a:t>
            </a:r>
          </a:p>
          <a:p>
            <a:r>
              <a:rPr lang="en-US" dirty="0"/>
              <a:t>General liability – protection from personal injury</a:t>
            </a:r>
          </a:p>
          <a:p>
            <a:r>
              <a:rPr lang="en-US" dirty="0"/>
              <a:t>Fidelity Bond – protects your money and covers anyone who your PTA entrusts with money</a:t>
            </a:r>
          </a:p>
          <a:p>
            <a:r>
              <a:rPr lang="en-US" dirty="0"/>
              <a:t>Property – covers property your PTA might own (popcorn machine) and such items as raffle/auction/fundraising items when they aren’t in the PTA’s procession</a:t>
            </a:r>
          </a:p>
          <a:p>
            <a:r>
              <a:rPr lang="en-US" dirty="0"/>
              <a:t>Professional liability – protects the officers from being sued for wrongful acts (mismanagement, misrepresentation, dissemination of false or misleading information or inappropriate actions)</a:t>
            </a:r>
          </a:p>
        </p:txBody>
      </p:sp>
      <p:sp>
        <p:nvSpPr>
          <p:cNvPr id="4" name="Slide Number Placeholder 3"/>
          <p:cNvSpPr>
            <a:spLocks noGrp="1"/>
          </p:cNvSpPr>
          <p:nvPr>
            <p:ph type="sldNum" sz="quarter" idx="5"/>
          </p:nvPr>
        </p:nvSpPr>
        <p:spPr/>
        <p:txBody>
          <a:bodyPr/>
          <a:lstStyle/>
          <a:p>
            <a:fld id="{E730747D-54EA-D442-AFDA-10DCB01AFCD6}" type="slidenum">
              <a:rPr lang="en-US" smtClean="0"/>
              <a:t>15</a:t>
            </a:fld>
            <a:endParaRPr lang="en-US"/>
          </a:p>
        </p:txBody>
      </p:sp>
    </p:spTree>
    <p:extLst>
      <p:ext uri="{BB962C8B-B14F-4D97-AF65-F5344CB8AC3E}">
        <p14:creationId xmlns:p14="http://schemas.microsoft.com/office/powerpoint/2010/main" val="770513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your PTA plan to accomplish? What are some of your goals? (allow time for discussion – write on flip chart)</a:t>
            </a:r>
          </a:p>
          <a:p>
            <a:r>
              <a:rPr lang="en-US" dirty="0"/>
              <a:t> It is the board who is responsible for setting the short and long term goals.  This includes everything from fundraising to programs.  </a:t>
            </a:r>
          </a:p>
        </p:txBody>
      </p:sp>
      <p:sp>
        <p:nvSpPr>
          <p:cNvPr id="4" name="Slide Number Placeholder 3"/>
          <p:cNvSpPr>
            <a:spLocks noGrp="1"/>
          </p:cNvSpPr>
          <p:nvPr>
            <p:ph type="sldNum" sz="quarter" idx="5"/>
          </p:nvPr>
        </p:nvSpPr>
        <p:spPr/>
        <p:txBody>
          <a:bodyPr/>
          <a:lstStyle/>
          <a:p>
            <a:fld id="{E730747D-54EA-D442-AFDA-10DCB01AFCD6}" type="slidenum">
              <a:rPr lang="en-US" smtClean="0"/>
              <a:t>16</a:t>
            </a:fld>
            <a:endParaRPr lang="en-US"/>
          </a:p>
        </p:txBody>
      </p:sp>
    </p:spTree>
    <p:extLst>
      <p:ext uri="{BB962C8B-B14F-4D97-AF65-F5344CB8AC3E}">
        <p14:creationId xmlns:p14="http://schemas.microsoft.com/office/powerpoint/2010/main" val="33338074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essence duty of loyalty means all board members must place the interest of the organization ahead of their own personal (direct and indirect) interests.  </a:t>
            </a:r>
          </a:p>
          <a:p>
            <a:endParaRPr lang="en-US" dirty="0"/>
          </a:p>
          <a:p>
            <a:r>
              <a:rPr lang="en-US" dirty="0"/>
              <a:t>This means disclosing any conflicts of interest.  </a:t>
            </a:r>
          </a:p>
          <a:p>
            <a:r>
              <a:rPr lang="en-US" dirty="0"/>
              <a:t>Can anyone name a possible conflict of interest?  (allow for discussion – if need an example use the scholarship committee member who is related or has a personal connection with a scholarship applicant or a board members who has a family member or relative who is being considered by the PTA to perform services like spirit wear)</a:t>
            </a:r>
          </a:p>
          <a:p>
            <a:endParaRPr lang="en-US" dirty="0"/>
          </a:p>
          <a:p>
            <a:r>
              <a:rPr lang="en-US" dirty="0"/>
              <a:t>Board members cannot personally or commercially gain from their position.  Can anyone name an example of when a board member might personally or commercially gain due to their position? (If no example use my own commercial business example).  In fact it is a violation of a nonprofits 501(c)(3) status for a board members to profit off of their position. </a:t>
            </a:r>
          </a:p>
          <a:p>
            <a:endParaRPr lang="en-US" dirty="0"/>
          </a:p>
          <a:p>
            <a:r>
              <a:rPr lang="en-US" dirty="0"/>
              <a:t>Many nonprofits view recruitment of candidates for board positions as a duty of loyalty.  PTA’s are bound by their bylaws to elect a nominating committee who’s charged with seeking out future officers.  However, most board positions are not elected positions.  Duty of loyalty means always promoting your PTA to others.  Getting acquainted with members and encouraging them to become involved.   It is all of our duty of loyalty to make sure the PTA has great leaders to follow in our shoes.</a:t>
            </a:r>
          </a:p>
          <a:p>
            <a:endParaRPr lang="en-US" dirty="0"/>
          </a:p>
          <a:p>
            <a:r>
              <a:rPr lang="en-US" dirty="0"/>
              <a:t>All three of these times directly tie back to the PTA’s reputation.  When board members consider what is best for the organization instead of themselves they can discussion and consider options in ways that are much more productive and often with less conflict.  Think about instances of conflict that have occurred on your board.  Did they usually stem back to personal attacks or the feeling of being slighted personally?  If the focus is on what is best for the PTA instead of “I think” or “my way” mentality the PTA functions smoothing and continues to grow. </a:t>
            </a:r>
          </a:p>
        </p:txBody>
      </p:sp>
      <p:sp>
        <p:nvSpPr>
          <p:cNvPr id="4" name="Slide Number Placeholder 3"/>
          <p:cNvSpPr>
            <a:spLocks noGrp="1"/>
          </p:cNvSpPr>
          <p:nvPr>
            <p:ph type="sldNum" sz="quarter" idx="5"/>
          </p:nvPr>
        </p:nvSpPr>
        <p:spPr/>
        <p:txBody>
          <a:bodyPr/>
          <a:lstStyle/>
          <a:p>
            <a:fld id="{E730747D-54EA-D442-AFDA-10DCB01AFCD6}" type="slidenum">
              <a:rPr lang="en-US" smtClean="0"/>
              <a:t>17</a:t>
            </a:fld>
            <a:endParaRPr lang="en-US"/>
          </a:p>
        </p:txBody>
      </p:sp>
    </p:spTree>
    <p:extLst>
      <p:ext uri="{BB962C8B-B14F-4D97-AF65-F5344CB8AC3E}">
        <p14:creationId xmlns:p14="http://schemas.microsoft.com/office/powerpoint/2010/main" val="5869266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board is responsible for making sure the PTA abides by all laws and regulations.  This includes the unit in good standing requirements which are</a:t>
            </a:r>
          </a:p>
          <a:p>
            <a:endParaRPr lang="en-US" dirty="0"/>
          </a:p>
        </p:txBody>
      </p:sp>
      <p:sp>
        <p:nvSpPr>
          <p:cNvPr id="4" name="Slide Number Placeholder 3"/>
          <p:cNvSpPr>
            <a:spLocks noGrp="1"/>
          </p:cNvSpPr>
          <p:nvPr>
            <p:ph type="sldNum" sz="quarter" idx="5"/>
          </p:nvPr>
        </p:nvSpPr>
        <p:spPr/>
        <p:txBody>
          <a:bodyPr/>
          <a:lstStyle/>
          <a:p>
            <a:fld id="{E730747D-54EA-D442-AFDA-10DCB01AFCD6}" type="slidenum">
              <a:rPr lang="en-US" smtClean="0"/>
              <a:t>18</a:t>
            </a:fld>
            <a:endParaRPr lang="en-US"/>
          </a:p>
        </p:txBody>
      </p:sp>
    </p:spTree>
    <p:extLst>
      <p:ext uri="{BB962C8B-B14F-4D97-AF65-F5344CB8AC3E}">
        <p14:creationId xmlns:p14="http://schemas.microsoft.com/office/powerpoint/2010/main" val="40592381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exception of the bylaws – all the items required by Unit in Good Standing are items all nonprofits must abide by according to either Missouri or Federal law.  Because Missouri PTA has the authority to charter PTA units it also has the responsibility to ensure units are meeting state and federal good standing requirements. Units that fail to meet these state and federal standards are dissolved and reported to the as such.  </a:t>
            </a:r>
          </a:p>
          <a:p>
            <a:endParaRPr lang="en-US" dirty="0"/>
          </a:p>
          <a:p>
            <a:r>
              <a:rPr lang="en-US" dirty="0"/>
              <a:t>There is an exception – 990 filing.  A unit can loose it’s tax exempt status by failing to report their 990s to the IRS and still remain a PTA unit as long as they are meeting the other good standing requirements and working on reinstatement.  </a:t>
            </a:r>
          </a:p>
          <a:p>
            <a:endParaRPr lang="en-US" dirty="0"/>
          </a:p>
          <a:p>
            <a:r>
              <a:rPr lang="en-US" dirty="0"/>
              <a:t>Missouri PTA understands things can happen especially when board members change annually.  Communication with Missouri PTA is the key.  If your unit has fallen out of good standing due to any or a combination of any missed requirements let the state office know right away.  The state office and board is there to help.  Often it can just take one email or phone call to get your unit back on track.</a:t>
            </a:r>
          </a:p>
        </p:txBody>
      </p:sp>
      <p:sp>
        <p:nvSpPr>
          <p:cNvPr id="4" name="Slide Number Placeholder 3"/>
          <p:cNvSpPr>
            <a:spLocks noGrp="1"/>
          </p:cNvSpPr>
          <p:nvPr>
            <p:ph type="sldNum" sz="quarter" idx="5"/>
          </p:nvPr>
        </p:nvSpPr>
        <p:spPr/>
        <p:txBody>
          <a:bodyPr/>
          <a:lstStyle/>
          <a:p>
            <a:fld id="{E730747D-54EA-D442-AFDA-10DCB01AFCD6}" type="slidenum">
              <a:rPr lang="en-US" smtClean="0"/>
              <a:t>19</a:t>
            </a:fld>
            <a:endParaRPr lang="en-US"/>
          </a:p>
        </p:txBody>
      </p:sp>
    </p:spTree>
    <p:extLst>
      <p:ext uri="{BB962C8B-B14F-4D97-AF65-F5344CB8AC3E}">
        <p14:creationId xmlns:p14="http://schemas.microsoft.com/office/powerpoint/2010/main" val="9366380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Other requirements to keep in mind include state tax exempt status – just because you’re a PTA and tax exempt for federal and state taxes does not mean you are automatically tax exempt for state sales tax.  A tax exempt certificate must be applied for by each individual unit.  Once your unit is issued a certificate is it perpetual.  I do know many units frequently use their school’s certificate.  This is not a good practice.  The school and the PTA are seen as separate entities.  It is inappropriate to the schools certificate for PTA purchases.  </a:t>
            </a:r>
          </a:p>
          <a:p>
            <a:endParaRPr lang="en-US" dirty="0"/>
          </a:p>
          <a:p>
            <a:r>
              <a:rPr lang="en-US" dirty="0"/>
              <a:t>Local requirements – these can vary from city to city and school district to school district.  They can also vary depending on the activity.  But in the end ignorance is not a get out of trouble card.  Find out if there are any restrictions or regulations your PTA must meet or abide by prior the start of the event or program.  Can anyone think of an example of local requirements?  (allow time to discuss – use insurance for carnival blow ups and the concession stands/health department example.)</a:t>
            </a:r>
          </a:p>
          <a:p>
            <a:endParaRPr lang="en-US" dirty="0"/>
          </a:p>
          <a:p>
            <a:r>
              <a:rPr lang="en-US" dirty="0"/>
              <a:t>The mission – it’s why the PTA exists and it is also what grants the PTA status as a nonprofit at both the federal and state level.  Everything your unit does should always have a direct connection with the mission. </a:t>
            </a:r>
          </a:p>
        </p:txBody>
      </p:sp>
      <p:sp>
        <p:nvSpPr>
          <p:cNvPr id="4" name="Slide Number Placeholder 3"/>
          <p:cNvSpPr>
            <a:spLocks noGrp="1"/>
          </p:cNvSpPr>
          <p:nvPr>
            <p:ph type="sldNum" sz="quarter" idx="5"/>
          </p:nvPr>
        </p:nvSpPr>
        <p:spPr/>
        <p:txBody>
          <a:bodyPr/>
          <a:lstStyle/>
          <a:p>
            <a:fld id="{E730747D-54EA-D442-AFDA-10DCB01AFCD6}" type="slidenum">
              <a:rPr lang="en-US" smtClean="0"/>
              <a:t>20</a:t>
            </a:fld>
            <a:endParaRPr lang="en-US"/>
          </a:p>
        </p:txBody>
      </p:sp>
    </p:spTree>
    <p:extLst>
      <p:ext uri="{BB962C8B-B14F-4D97-AF65-F5344CB8AC3E}">
        <p14:creationId xmlns:p14="http://schemas.microsoft.com/office/powerpoint/2010/main" val="1354282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nonprofit board members – regardless their position – three Fiduciary responsibilities.  It is important each board member understand and practice these three duties and make sure their fellow board members do the same. Why?  Not only is it important for the immediate and long-term health of the organization but these three duties (the Duty of care, Duty of loyalty, and Duty of obedience) are mandated by state and common law.  </a:t>
            </a:r>
          </a:p>
          <a:p>
            <a:endParaRPr lang="en-US" dirty="0"/>
          </a:p>
          <a:p>
            <a:r>
              <a:rPr lang="en-US" dirty="0"/>
              <a:t>Not being well-informed does not relieve from obligations or liabilities  – you cannot plead ignorance</a:t>
            </a:r>
          </a:p>
          <a:p>
            <a:endParaRPr lang="en-US" dirty="0"/>
          </a:p>
        </p:txBody>
      </p:sp>
      <p:sp>
        <p:nvSpPr>
          <p:cNvPr id="4" name="Slide Number Placeholder 3"/>
          <p:cNvSpPr>
            <a:spLocks noGrp="1"/>
          </p:cNvSpPr>
          <p:nvPr>
            <p:ph type="sldNum" sz="quarter" idx="5"/>
          </p:nvPr>
        </p:nvSpPr>
        <p:spPr/>
        <p:txBody>
          <a:bodyPr/>
          <a:lstStyle/>
          <a:p>
            <a:fld id="{E730747D-54EA-D442-AFDA-10DCB01AFCD6}" type="slidenum">
              <a:rPr lang="en-US" smtClean="0"/>
              <a:t>3</a:t>
            </a:fld>
            <a:endParaRPr lang="en-US"/>
          </a:p>
        </p:txBody>
      </p:sp>
    </p:spTree>
    <p:extLst>
      <p:ext uri="{BB962C8B-B14F-4D97-AF65-F5344CB8AC3E}">
        <p14:creationId xmlns:p14="http://schemas.microsoft.com/office/powerpoint/2010/main" val="6000558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know you know the basics responsibilities for serving on a board but don’t stop here.  Knowledge is continual and PTA has multiple opportunities to continue to learn.  Take advantage not only training opportunities such as convention but access the eLearning training and resources provided by both National PTA and Missouri PTA.  And make sure other board members and potential future board members have training opportunities.  </a:t>
            </a:r>
          </a:p>
        </p:txBody>
      </p:sp>
      <p:sp>
        <p:nvSpPr>
          <p:cNvPr id="4" name="Slide Number Placeholder 3"/>
          <p:cNvSpPr>
            <a:spLocks noGrp="1"/>
          </p:cNvSpPr>
          <p:nvPr>
            <p:ph type="sldNum" sz="quarter" idx="5"/>
          </p:nvPr>
        </p:nvSpPr>
        <p:spPr/>
        <p:txBody>
          <a:bodyPr/>
          <a:lstStyle/>
          <a:p>
            <a:fld id="{E730747D-54EA-D442-AFDA-10DCB01AFCD6}" type="slidenum">
              <a:rPr lang="en-US" smtClean="0"/>
              <a:t>21</a:t>
            </a:fld>
            <a:endParaRPr lang="en-US"/>
          </a:p>
        </p:txBody>
      </p:sp>
    </p:spTree>
    <p:extLst>
      <p:ext uri="{BB962C8B-B14F-4D97-AF65-F5344CB8AC3E}">
        <p14:creationId xmlns:p14="http://schemas.microsoft.com/office/powerpoint/2010/main" val="3986430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it called Fiduciary?</a:t>
            </a:r>
          </a:p>
          <a:p>
            <a:endParaRPr lang="en-US" dirty="0"/>
          </a:p>
        </p:txBody>
      </p:sp>
      <p:sp>
        <p:nvSpPr>
          <p:cNvPr id="4" name="Slide Number Placeholder 3"/>
          <p:cNvSpPr>
            <a:spLocks noGrp="1"/>
          </p:cNvSpPr>
          <p:nvPr>
            <p:ph type="sldNum" sz="quarter" idx="5"/>
          </p:nvPr>
        </p:nvSpPr>
        <p:spPr/>
        <p:txBody>
          <a:bodyPr/>
          <a:lstStyle/>
          <a:p>
            <a:fld id="{E730747D-54EA-D442-AFDA-10DCB01AFCD6}" type="slidenum">
              <a:rPr lang="en-US" smtClean="0"/>
              <a:t>4</a:t>
            </a:fld>
            <a:endParaRPr lang="en-US"/>
          </a:p>
        </p:txBody>
      </p:sp>
    </p:spTree>
    <p:extLst>
      <p:ext uri="{BB962C8B-B14F-4D97-AF65-F5344CB8AC3E}">
        <p14:creationId xmlns:p14="http://schemas.microsoft.com/office/powerpoint/2010/main" val="2800548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Board is legally responsible for managing the organization’s assets which is why they are called fiduciary responsibilities.</a:t>
            </a:r>
          </a:p>
          <a:p>
            <a:r>
              <a:rPr lang="en-US" dirty="0"/>
              <a:t>What are the assets of your PTA</a:t>
            </a:r>
          </a:p>
          <a:p>
            <a:r>
              <a:rPr lang="en-US" dirty="0"/>
              <a:t>Allow for discussion write them on a flip chart </a:t>
            </a:r>
          </a:p>
          <a:p>
            <a:r>
              <a:rPr lang="en-US" dirty="0"/>
              <a:t>Make sure have volunteers, collaborations, relationship with building administrators, members!</a:t>
            </a:r>
          </a:p>
          <a:p>
            <a:endParaRPr lang="en-US" dirty="0"/>
          </a:p>
          <a:p>
            <a:r>
              <a:rPr lang="en-US" dirty="0"/>
              <a:t>A board who diligently performs their fiduciary duties protects the organization’s reputation.  </a:t>
            </a:r>
          </a:p>
          <a:p>
            <a:endParaRPr lang="en-US" dirty="0"/>
          </a:p>
          <a:p>
            <a:endParaRPr lang="en-US" dirty="0"/>
          </a:p>
        </p:txBody>
      </p:sp>
      <p:sp>
        <p:nvSpPr>
          <p:cNvPr id="4" name="Slide Number Placeholder 3"/>
          <p:cNvSpPr>
            <a:spLocks noGrp="1"/>
          </p:cNvSpPr>
          <p:nvPr>
            <p:ph type="sldNum" sz="quarter" idx="5"/>
          </p:nvPr>
        </p:nvSpPr>
        <p:spPr/>
        <p:txBody>
          <a:bodyPr/>
          <a:lstStyle/>
          <a:p>
            <a:fld id="{E730747D-54EA-D442-AFDA-10DCB01AFCD6}" type="slidenum">
              <a:rPr lang="en-US" smtClean="0"/>
              <a:t>5</a:t>
            </a:fld>
            <a:endParaRPr lang="en-US"/>
          </a:p>
        </p:txBody>
      </p:sp>
    </p:spTree>
    <p:extLst>
      <p:ext uri="{BB962C8B-B14F-4D97-AF65-F5344CB8AC3E}">
        <p14:creationId xmlns:p14="http://schemas.microsoft.com/office/powerpoint/2010/main" val="4188377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Assets can be monetary (which includes donations, fundraising, grants), physical items, pool of volunteers, relationships, collaborations.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Key asset are our members = more depth, greater number of volunteers, increased opportunities for collaborations, raises awareness that you exist which means increased advocacy.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730747D-54EA-D442-AFDA-10DCB01AFCD6}" type="slidenum">
              <a:rPr lang="en-US" smtClean="0"/>
              <a:t>6</a:t>
            </a:fld>
            <a:endParaRPr lang="en-US"/>
          </a:p>
        </p:txBody>
      </p:sp>
    </p:spTree>
    <p:extLst>
      <p:ext uri="{BB962C8B-B14F-4D97-AF65-F5344CB8AC3E}">
        <p14:creationId xmlns:p14="http://schemas.microsoft.com/office/powerpoint/2010/main" val="1605436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board member should attend and participate in meetings and should be active on committees.  Additionally they should, not only know the mission and goals of the organization, but should be actively working to advance them.</a:t>
            </a:r>
          </a:p>
          <a:p>
            <a:r>
              <a:rPr lang="en-US" dirty="0"/>
              <a:t>Who can tell me the mission and goals of PTA?</a:t>
            </a:r>
          </a:p>
          <a:p>
            <a:r>
              <a:rPr lang="en-US" dirty="0"/>
              <a:t>The board is responsible for overseeing and monitoring the PTAs activities. This includes reading and understanding the financial reports and being willing to question expenditures and look for variances.  </a:t>
            </a:r>
          </a:p>
        </p:txBody>
      </p:sp>
      <p:sp>
        <p:nvSpPr>
          <p:cNvPr id="4" name="Slide Number Placeholder 3"/>
          <p:cNvSpPr>
            <a:spLocks noGrp="1"/>
          </p:cNvSpPr>
          <p:nvPr>
            <p:ph type="sldNum" sz="quarter" idx="5"/>
          </p:nvPr>
        </p:nvSpPr>
        <p:spPr/>
        <p:txBody>
          <a:bodyPr/>
          <a:lstStyle/>
          <a:p>
            <a:fld id="{E730747D-54EA-D442-AFDA-10DCB01AFCD6}" type="slidenum">
              <a:rPr lang="en-US" smtClean="0"/>
              <a:t>7</a:t>
            </a:fld>
            <a:endParaRPr lang="en-US"/>
          </a:p>
        </p:txBody>
      </p:sp>
    </p:spTree>
    <p:extLst>
      <p:ext uri="{BB962C8B-B14F-4D97-AF65-F5344CB8AC3E}">
        <p14:creationId xmlns:p14="http://schemas.microsoft.com/office/powerpoint/2010/main" val="3288239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board member you should know the dates and  times of all the meeting.  You should also know difference between the types of meetings- General, board, executive, special - and understand what type of business can be performed during each.  </a:t>
            </a:r>
          </a:p>
          <a:p>
            <a:endParaRPr lang="en-US" dirty="0"/>
          </a:p>
          <a:p>
            <a:r>
              <a:rPr lang="en-US" dirty="0"/>
              <a:t>Be prepared – review the past meeting’s minutes and know what is on the current agenda.  If you need to report out make sure you have the main points of your report written down.  Will you need to present a motion?  Have it ready. Again write it down.  In addition to making sure you cover all the business needed you can pass these along to the secretary who would probably very much appreciate the assistance. </a:t>
            </a:r>
          </a:p>
          <a:p>
            <a:endParaRPr lang="en-US" dirty="0"/>
          </a:p>
          <a:p>
            <a:r>
              <a:rPr lang="en-US" dirty="0"/>
              <a:t>Stay on agenda – again this will ensure business is covered and will keep meeting time to a minimum.  Socialization should be done before and after not during. </a:t>
            </a:r>
          </a:p>
          <a:p>
            <a:endParaRPr lang="en-US" dirty="0"/>
          </a:p>
          <a:p>
            <a:r>
              <a:rPr lang="en-US" dirty="0"/>
              <a:t>Participate in informed discussion – make sure you can back up any of your opinions.</a:t>
            </a:r>
          </a:p>
          <a:p>
            <a:endParaRPr lang="en-US" dirty="0"/>
          </a:p>
          <a:p>
            <a:endParaRPr lang="en-US" dirty="0"/>
          </a:p>
        </p:txBody>
      </p:sp>
      <p:sp>
        <p:nvSpPr>
          <p:cNvPr id="4" name="Slide Number Placeholder 3"/>
          <p:cNvSpPr>
            <a:spLocks noGrp="1"/>
          </p:cNvSpPr>
          <p:nvPr>
            <p:ph type="sldNum" sz="quarter" idx="5"/>
          </p:nvPr>
        </p:nvSpPr>
        <p:spPr/>
        <p:txBody>
          <a:bodyPr/>
          <a:lstStyle/>
          <a:p>
            <a:fld id="{E730747D-54EA-D442-AFDA-10DCB01AFCD6}" type="slidenum">
              <a:rPr lang="en-US" smtClean="0"/>
              <a:t>8</a:t>
            </a:fld>
            <a:endParaRPr lang="en-US"/>
          </a:p>
        </p:txBody>
      </p:sp>
    </p:spTree>
    <p:extLst>
      <p:ext uri="{BB962C8B-B14F-4D97-AF65-F5344CB8AC3E}">
        <p14:creationId xmlns:p14="http://schemas.microsoft.com/office/powerpoint/2010/main" val="954952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Know what committee you may be responsible for per bylaws.  </a:t>
            </a:r>
          </a:p>
          <a:p>
            <a:r>
              <a:rPr lang="en-US" dirty="0"/>
              <a:t>Whether you are a chair or just a committee member you are responsible for your own active participation.  This does not mean an occasional – I agree – email reply.  </a:t>
            </a:r>
          </a:p>
          <a:p>
            <a:r>
              <a:rPr lang="en-US" dirty="0"/>
              <a:t>Make sure the committee’s work reflects the mission and goals.</a:t>
            </a:r>
          </a:p>
          <a:p>
            <a:r>
              <a:rPr lang="en-US" dirty="0"/>
              <a:t>Be prepared to report out during meetings.  This doesn’t mean your committee needs to report at every meeting.  But is it is necessary to report out action that has been taken.</a:t>
            </a:r>
          </a:p>
        </p:txBody>
      </p:sp>
      <p:sp>
        <p:nvSpPr>
          <p:cNvPr id="4" name="Slide Number Placeholder 3"/>
          <p:cNvSpPr>
            <a:spLocks noGrp="1"/>
          </p:cNvSpPr>
          <p:nvPr>
            <p:ph type="sldNum" sz="quarter" idx="5"/>
          </p:nvPr>
        </p:nvSpPr>
        <p:spPr/>
        <p:txBody>
          <a:bodyPr/>
          <a:lstStyle/>
          <a:p>
            <a:fld id="{E730747D-54EA-D442-AFDA-10DCB01AFCD6}" type="slidenum">
              <a:rPr lang="en-US" smtClean="0"/>
              <a:t>9</a:t>
            </a:fld>
            <a:endParaRPr lang="en-US"/>
          </a:p>
        </p:txBody>
      </p:sp>
    </p:spTree>
    <p:extLst>
      <p:ext uri="{BB962C8B-B14F-4D97-AF65-F5344CB8AC3E}">
        <p14:creationId xmlns:p14="http://schemas.microsoft.com/office/powerpoint/2010/main" val="1324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 the bylaws.  They are the legally governing documents for your PTA.  The Bylaws provide the operating structure for the board including board member duties, meeting, quorum.  The procedures and responsibilities outlined in the bylaws CANNOT be set aside or ignored for any reason.  Only the general membership can approve a change to the bylaws and the bylaws outline the procedure for making a bylaws change including notice and votes required for passage. </a:t>
            </a:r>
          </a:p>
          <a:p>
            <a:endParaRPr lang="en-US" dirty="0"/>
          </a:p>
          <a:p>
            <a:r>
              <a:rPr lang="en-US" dirty="0"/>
              <a:t>A board member should be able to read and understand financial reports.  You should be willing to question expenditures and look for variances.  </a:t>
            </a:r>
          </a:p>
        </p:txBody>
      </p:sp>
      <p:sp>
        <p:nvSpPr>
          <p:cNvPr id="4" name="Slide Number Placeholder 3"/>
          <p:cNvSpPr>
            <a:spLocks noGrp="1"/>
          </p:cNvSpPr>
          <p:nvPr>
            <p:ph type="sldNum" sz="quarter" idx="5"/>
          </p:nvPr>
        </p:nvSpPr>
        <p:spPr/>
        <p:txBody>
          <a:bodyPr/>
          <a:lstStyle/>
          <a:p>
            <a:fld id="{E730747D-54EA-D442-AFDA-10DCB01AFCD6}" type="slidenum">
              <a:rPr lang="en-US" smtClean="0"/>
              <a:t>10</a:t>
            </a:fld>
            <a:endParaRPr lang="en-US"/>
          </a:p>
        </p:txBody>
      </p:sp>
    </p:spTree>
    <p:extLst>
      <p:ext uri="{BB962C8B-B14F-4D97-AF65-F5344CB8AC3E}">
        <p14:creationId xmlns:p14="http://schemas.microsoft.com/office/powerpoint/2010/main" val="1325657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F27B041-B908-AF46-A275-F75E488B0FE9}"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7E572-40AD-2E4B-AFE3-C0957027763F}" type="slidenum">
              <a:rPr lang="en-US" smtClean="0"/>
              <a:t>‹#›</a:t>
            </a:fld>
            <a:endParaRPr lang="en-US"/>
          </a:p>
        </p:txBody>
      </p:sp>
    </p:spTree>
    <p:extLst>
      <p:ext uri="{BB962C8B-B14F-4D97-AF65-F5344CB8AC3E}">
        <p14:creationId xmlns:p14="http://schemas.microsoft.com/office/powerpoint/2010/main" val="1917522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27B041-B908-AF46-A275-F75E488B0FE9}"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7E572-40AD-2E4B-AFE3-C0957027763F}" type="slidenum">
              <a:rPr lang="en-US" smtClean="0"/>
              <a:t>‹#›</a:t>
            </a:fld>
            <a:endParaRPr lang="en-US"/>
          </a:p>
        </p:txBody>
      </p:sp>
    </p:spTree>
    <p:extLst>
      <p:ext uri="{BB962C8B-B14F-4D97-AF65-F5344CB8AC3E}">
        <p14:creationId xmlns:p14="http://schemas.microsoft.com/office/powerpoint/2010/main" val="3766960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27B041-B908-AF46-A275-F75E488B0FE9}"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7E572-40AD-2E4B-AFE3-C0957027763F}" type="slidenum">
              <a:rPr lang="en-US" smtClean="0"/>
              <a:t>‹#›</a:t>
            </a:fld>
            <a:endParaRPr lang="en-US"/>
          </a:p>
        </p:txBody>
      </p:sp>
    </p:spTree>
    <p:extLst>
      <p:ext uri="{BB962C8B-B14F-4D97-AF65-F5344CB8AC3E}">
        <p14:creationId xmlns:p14="http://schemas.microsoft.com/office/powerpoint/2010/main" val="3427388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27B041-B908-AF46-A275-F75E488B0FE9}"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7E572-40AD-2E4B-AFE3-C0957027763F}" type="slidenum">
              <a:rPr lang="en-US" smtClean="0"/>
              <a:t>‹#›</a:t>
            </a:fld>
            <a:endParaRPr lang="en-US"/>
          </a:p>
        </p:txBody>
      </p:sp>
    </p:spTree>
    <p:extLst>
      <p:ext uri="{BB962C8B-B14F-4D97-AF65-F5344CB8AC3E}">
        <p14:creationId xmlns:p14="http://schemas.microsoft.com/office/powerpoint/2010/main" val="3020120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F27B041-B908-AF46-A275-F75E488B0FE9}"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7E572-40AD-2E4B-AFE3-C0957027763F}" type="slidenum">
              <a:rPr lang="en-US" smtClean="0"/>
              <a:t>‹#›</a:t>
            </a:fld>
            <a:endParaRPr lang="en-US"/>
          </a:p>
        </p:txBody>
      </p:sp>
    </p:spTree>
    <p:extLst>
      <p:ext uri="{BB962C8B-B14F-4D97-AF65-F5344CB8AC3E}">
        <p14:creationId xmlns:p14="http://schemas.microsoft.com/office/powerpoint/2010/main" val="4132535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F27B041-B908-AF46-A275-F75E488B0FE9}"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67E572-40AD-2E4B-AFE3-C0957027763F}" type="slidenum">
              <a:rPr lang="en-US" smtClean="0"/>
              <a:t>‹#›</a:t>
            </a:fld>
            <a:endParaRPr lang="en-US"/>
          </a:p>
        </p:txBody>
      </p:sp>
    </p:spTree>
    <p:extLst>
      <p:ext uri="{BB962C8B-B14F-4D97-AF65-F5344CB8AC3E}">
        <p14:creationId xmlns:p14="http://schemas.microsoft.com/office/powerpoint/2010/main" val="3504078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F27B041-B908-AF46-A275-F75E488B0FE9}" type="datetimeFigureOut">
              <a:rPr lang="en-US" smtClean="0"/>
              <a:t>3/2/2019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67E572-40AD-2E4B-AFE3-C0957027763F}" type="slidenum">
              <a:rPr lang="en-US" smtClean="0"/>
              <a:t>‹#›</a:t>
            </a:fld>
            <a:endParaRPr lang="en-US"/>
          </a:p>
        </p:txBody>
      </p:sp>
    </p:spTree>
    <p:extLst>
      <p:ext uri="{BB962C8B-B14F-4D97-AF65-F5344CB8AC3E}">
        <p14:creationId xmlns:p14="http://schemas.microsoft.com/office/powerpoint/2010/main" val="1429851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27B041-B908-AF46-A275-F75E488B0FE9}" type="datetimeFigureOut">
              <a:rPr lang="en-US" smtClean="0"/>
              <a:t>3/2/2019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67E572-40AD-2E4B-AFE3-C0957027763F}" type="slidenum">
              <a:rPr lang="en-US" smtClean="0"/>
              <a:t>‹#›</a:t>
            </a:fld>
            <a:endParaRPr lang="en-US"/>
          </a:p>
        </p:txBody>
      </p:sp>
    </p:spTree>
    <p:extLst>
      <p:ext uri="{BB962C8B-B14F-4D97-AF65-F5344CB8AC3E}">
        <p14:creationId xmlns:p14="http://schemas.microsoft.com/office/powerpoint/2010/main" val="3454460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27B041-B908-AF46-A275-F75E488B0FE9}" type="datetimeFigureOut">
              <a:rPr lang="en-US" smtClean="0"/>
              <a:t>3/2/2019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67E572-40AD-2E4B-AFE3-C0957027763F}" type="slidenum">
              <a:rPr lang="en-US" smtClean="0"/>
              <a:t>‹#›</a:t>
            </a:fld>
            <a:endParaRPr lang="en-US"/>
          </a:p>
        </p:txBody>
      </p:sp>
    </p:spTree>
    <p:extLst>
      <p:ext uri="{BB962C8B-B14F-4D97-AF65-F5344CB8AC3E}">
        <p14:creationId xmlns:p14="http://schemas.microsoft.com/office/powerpoint/2010/main" val="2269686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F27B041-B908-AF46-A275-F75E488B0FE9}"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67E572-40AD-2E4B-AFE3-C0957027763F}" type="slidenum">
              <a:rPr lang="en-US" smtClean="0"/>
              <a:t>‹#›</a:t>
            </a:fld>
            <a:endParaRPr lang="en-US"/>
          </a:p>
        </p:txBody>
      </p:sp>
    </p:spTree>
    <p:extLst>
      <p:ext uri="{BB962C8B-B14F-4D97-AF65-F5344CB8AC3E}">
        <p14:creationId xmlns:p14="http://schemas.microsoft.com/office/powerpoint/2010/main" val="1088769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F27B041-B908-AF46-A275-F75E488B0FE9}"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67E572-40AD-2E4B-AFE3-C0957027763F}" type="slidenum">
              <a:rPr lang="en-US" smtClean="0"/>
              <a:t>‹#›</a:t>
            </a:fld>
            <a:endParaRPr lang="en-US"/>
          </a:p>
        </p:txBody>
      </p:sp>
    </p:spTree>
    <p:extLst>
      <p:ext uri="{BB962C8B-B14F-4D97-AF65-F5344CB8AC3E}">
        <p14:creationId xmlns:p14="http://schemas.microsoft.com/office/powerpoint/2010/main" val="2901944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27B041-B908-AF46-A275-F75E488B0FE9}" type="datetimeFigureOut">
              <a:rPr lang="en-US" smtClean="0"/>
              <a:t>3/2/2019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67E572-40AD-2E4B-AFE3-C0957027763F}" type="slidenum">
              <a:rPr lang="en-US" smtClean="0"/>
              <a:t>‹#›</a:t>
            </a:fld>
            <a:endParaRPr lang="en-US"/>
          </a:p>
        </p:txBody>
      </p:sp>
    </p:spTree>
    <p:extLst>
      <p:ext uri="{BB962C8B-B14F-4D97-AF65-F5344CB8AC3E}">
        <p14:creationId xmlns:p14="http://schemas.microsoft.com/office/powerpoint/2010/main" val="311751032"/>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hyperlink" Target="https://www.flickr.com/photos/76657755@N04/7027601297/" TargetMode="External"/><Relationship Id="rId5" Type="http://schemas.openxmlformats.org/officeDocument/2006/relationships/image" Target="../media/image19.jpg"/><Relationship Id="rId4" Type="http://schemas.openxmlformats.org/officeDocument/2006/relationships/hyperlink" Target="http://www.bparati.com/Bylaws-Are-A-Requirement-Healthcare-Coalitions-Coalition-Governanc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hyperlink" Target="https://www.flickr.com/photos/40998831@N04/7618119536/"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hyperlink" Target="http://www.fiscaldeposturas.com.br/municipal/2013/02/13/palavras-de-um-fiscal-municipal-de-goiania-mas-poderia-ser-de-qualquer-outro-municipio/"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2.emf"/><Relationship Id="rId4" Type="http://schemas.openxmlformats.org/officeDocument/2006/relationships/package" Target="../embeddings/Microsoft_Excel_Worksheet.xlsx"/></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hyperlink" Target="https://nursingeditors.com/category/administrivia/"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hyperlink" Target="http://yesga.tistory.com/entry/%EB%B3%80%EC%95%A1%EB%B3%B4%ED%97%98%EA%B0%80%EC%9E%85-%EA%B0%80%EC%9E%85%EC%8B%9C-%ED%99%95%EC%9D%B8%EC%82%AC%ED%95%AD"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hyperlink" Target="http://onlyican.tistory.com/166" TargetMode="Externa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42.sv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mrscienceshow.com/2010/06/bring-us-your-burning-science-questions.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hyperlink" Target="http://creativecommons.org.nz/2014/10/editorial-boar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hyperlink" Target="http://hacklibraryschool.com/2014/02/14/committee-work-not-so-scary-after-al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79EA19-357D-684F-B2A1-CC85406EF480}"/>
              </a:ext>
            </a:extLst>
          </p:cNvPr>
          <p:cNvSpPr>
            <a:spLocks noGrp="1"/>
          </p:cNvSpPr>
          <p:nvPr>
            <p:ph type="ctrTitle"/>
          </p:nvPr>
        </p:nvSpPr>
        <p:spPr>
          <a:xfrm>
            <a:off x="6746628" y="1783959"/>
            <a:ext cx="4645250" cy="2889114"/>
          </a:xfrm>
        </p:spPr>
        <p:txBody>
          <a:bodyPr anchor="b">
            <a:normAutofit/>
          </a:bodyPr>
          <a:lstStyle/>
          <a:p>
            <a:pPr algn="l"/>
            <a:r>
              <a:rPr lang="en-US">
                <a:solidFill>
                  <a:schemeClr val="bg1"/>
                </a:solidFill>
              </a:rPr>
              <a:t>The Board Knows Best – Right?</a:t>
            </a:r>
          </a:p>
        </p:txBody>
      </p:sp>
      <p:sp>
        <p:nvSpPr>
          <p:cNvPr id="3" name="Subtitle 2">
            <a:extLst>
              <a:ext uri="{FF2B5EF4-FFF2-40B4-BE49-F238E27FC236}">
                <a16:creationId xmlns:a16="http://schemas.microsoft.com/office/drawing/2014/main" id="{8BC3AB9C-C469-3246-90ED-AC3D47A371CC}"/>
              </a:ext>
            </a:extLst>
          </p:cNvPr>
          <p:cNvSpPr>
            <a:spLocks noGrp="1"/>
          </p:cNvSpPr>
          <p:nvPr>
            <p:ph type="subTitle" idx="1"/>
          </p:nvPr>
        </p:nvSpPr>
        <p:spPr>
          <a:xfrm>
            <a:off x="6746627" y="4750893"/>
            <a:ext cx="4645250" cy="1147863"/>
          </a:xfrm>
        </p:spPr>
        <p:txBody>
          <a:bodyPr anchor="t">
            <a:normAutofit/>
          </a:bodyPr>
          <a:lstStyle/>
          <a:p>
            <a:pPr algn="l"/>
            <a:r>
              <a:rPr lang="en-US" sz="2000">
                <a:solidFill>
                  <a:schemeClr val="bg1"/>
                </a:solidFill>
              </a:rPr>
              <a:t>Dorothy Gardner </a:t>
            </a:r>
          </a:p>
          <a:p>
            <a:pPr algn="l"/>
            <a:r>
              <a:rPr lang="en-US" sz="2000">
                <a:solidFill>
                  <a:schemeClr val="bg1"/>
                </a:solidFill>
              </a:rPr>
              <a:t>Immediate Past President Missouri PTA</a:t>
            </a:r>
          </a:p>
        </p:txBody>
      </p:sp>
      <p:sp>
        <p:nvSpPr>
          <p:cNvPr id="12" name="Freeform: Shape 11">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811592E5-FE89-1E4D-91BD-D36C65719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382" y="1925226"/>
            <a:ext cx="4047843" cy="1639376"/>
          </a:xfrm>
          <a:prstGeom prst="rect">
            <a:avLst/>
          </a:prstGeom>
        </p:spPr>
      </p:pic>
    </p:spTree>
    <p:extLst>
      <p:ext uri="{BB962C8B-B14F-4D97-AF65-F5344CB8AC3E}">
        <p14:creationId xmlns:p14="http://schemas.microsoft.com/office/powerpoint/2010/main" val="1442017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Top Corners Rounded 18">
            <a:extLst>
              <a:ext uri="{FF2B5EF4-FFF2-40B4-BE49-F238E27FC236}">
                <a16:creationId xmlns:a16="http://schemas.microsoft.com/office/drawing/2014/main" id="{B1E3044D-AD17-4052-A453-8AA654EFAB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797978" y="996722"/>
            <a:ext cx="5923488" cy="4864556"/>
          </a:xfrm>
          <a:prstGeom prst="round2SameRect">
            <a:avLst>
              <a:gd name="adj1" fmla="val 3762"/>
              <a:gd name="adj2" fmla="val 0"/>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C8222CA-3A7E-494B-B271-5DA1A690ACC4}"/>
              </a:ext>
            </a:extLst>
          </p:cNvPr>
          <p:cNvSpPr>
            <a:spLocks noGrp="1"/>
          </p:cNvSpPr>
          <p:nvPr>
            <p:ph type="title"/>
          </p:nvPr>
        </p:nvSpPr>
        <p:spPr>
          <a:xfrm>
            <a:off x="7856388" y="975365"/>
            <a:ext cx="3847882" cy="1691907"/>
          </a:xfrm>
        </p:spPr>
        <p:txBody>
          <a:bodyPr vert="horz" lIns="91440" tIns="45720" rIns="91440" bIns="45720" rtlCol="0" anchor="ctr">
            <a:normAutofit/>
          </a:bodyPr>
          <a:lstStyle/>
          <a:p>
            <a:r>
              <a:rPr lang="en-US" sz="4000">
                <a:solidFill>
                  <a:srgbClr val="FFFFFF"/>
                </a:solidFill>
              </a:rPr>
              <a:t>Duty of Care</a:t>
            </a:r>
          </a:p>
        </p:txBody>
      </p:sp>
      <p:sp>
        <p:nvSpPr>
          <p:cNvPr id="21" name="Round Single Corner Rectangle 24">
            <a:extLst>
              <a:ext uri="{FF2B5EF4-FFF2-40B4-BE49-F238E27FC236}">
                <a16:creationId xmlns:a16="http://schemas.microsoft.com/office/drawing/2014/main" id="{81289F98-975F-4EB2-9553-8E1A9946B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911284" y="635058"/>
            <a:ext cx="2657864" cy="2657864"/>
          </a:xfrm>
          <a:prstGeom prst="round1Rect">
            <a:avLst>
              <a:gd name="adj" fmla="val 11295"/>
            </a:avLst>
          </a:prstGeom>
          <a:solidFill>
            <a:srgbClr val="FFFFFF"/>
          </a:solidFill>
          <a:ln w="57150">
            <a:solidFill>
              <a:srgbClr val="89898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descr="A close up of a sign&#10;&#10;Description automatically generated">
            <a:extLst>
              <a:ext uri="{FF2B5EF4-FFF2-40B4-BE49-F238E27FC236}">
                <a16:creationId xmlns:a16="http://schemas.microsoft.com/office/drawing/2014/main" id="{D45EC34F-11E7-4D82-A86A-C08082E5C70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52598" y="776372"/>
            <a:ext cx="2375236" cy="2375236"/>
          </a:xfrm>
          <a:prstGeom prst="rect">
            <a:avLst/>
          </a:prstGeom>
        </p:spPr>
      </p:pic>
      <p:sp>
        <p:nvSpPr>
          <p:cNvPr id="23" name="Round Single Corner Rectangle 22">
            <a:extLst>
              <a:ext uri="{FF2B5EF4-FFF2-40B4-BE49-F238E27FC236}">
                <a16:creationId xmlns:a16="http://schemas.microsoft.com/office/drawing/2014/main" id="{1F564BCF-97B6-4D86-94EE-DD1B587F2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7533" y="1300271"/>
            <a:ext cx="1992651" cy="1992652"/>
          </a:xfrm>
          <a:prstGeom prst="round1Rect">
            <a:avLst>
              <a:gd name="adj" fmla="val 11295"/>
            </a:avLst>
          </a:pr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 name="Round Single Corner Rectangle 23">
            <a:extLst>
              <a:ext uri="{FF2B5EF4-FFF2-40B4-BE49-F238E27FC236}">
                <a16:creationId xmlns:a16="http://schemas.microsoft.com/office/drawing/2014/main" id="{54600AC1-F146-4567-9C5E-A96D6D3492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287904" y="3438135"/>
            <a:ext cx="2281244" cy="2281245"/>
          </a:xfrm>
          <a:prstGeom prst="round1Rect">
            <a:avLst>
              <a:gd name="adj" fmla="val 11295"/>
            </a:avLst>
          </a:prstGeom>
          <a:solidFill>
            <a:srgbClr val="898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ound Single Corner Rectangle 25">
            <a:extLst>
              <a:ext uri="{FF2B5EF4-FFF2-40B4-BE49-F238E27FC236}">
                <a16:creationId xmlns:a16="http://schemas.microsoft.com/office/drawing/2014/main" id="{EBA7E638-205A-4579-864F-125BAC629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17533" y="3438135"/>
            <a:ext cx="2657864" cy="2657864"/>
          </a:xfrm>
          <a:prstGeom prst="round1Rect">
            <a:avLst>
              <a:gd name="adj" fmla="val 11295"/>
            </a:avLst>
          </a:prstGeom>
          <a:solidFill>
            <a:srgbClr val="FFFFFF"/>
          </a:solidFill>
          <a:ln w="57150">
            <a:solidFill>
              <a:srgbClr val="AFABA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descr="A picture containing table, indoor, plate, cake&#10;&#10;Description automatically generated">
            <a:extLst>
              <a:ext uri="{FF2B5EF4-FFF2-40B4-BE49-F238E27FC236}">
                <a16:creationId xmlns:a16="http://schemas.microsoft.com/office/drawing/2014/main" id="{F44EDC58-D4F6-40B6-A4D2-BD97C51ED3F8}"/>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858847" y="3727901"/>
            <a:ext cx="2375236" cy="2078331"/>
          </a:xfrm>
          <a:prstGeom prst="rect">
            <a:avLst/>
          </a:prstGeom>
        </p:spPr>
      </p:pic>
      <p:sp>
        <p:nvSpPr>
          <p:cNvPr id="4" name="Text Placeholder 3">
            <a:extLst>
              <a:ext uri="{FF2B5EF4-FFF2-40B4-BE49-F238E27FC236}">
                <a16:creationId xmlns:a16="http://schemas.microsoft.com/office/drawing/2014/main" id="{CF0B7B2B-9287-004E-BD1D-895508114E48}"/>
              </a:ext>
            </a:extLst>
          </p:cNvPr>
          <p:cNvSpPr>
            <a:spLocks noGrp="1"/>
          </p:cNvSpPr>
          <p:nvPr>
            <p:ph type="body" sz="half" idx="2"/>
          </p:nvPr>
        </p:nvSpPr>
        <p:spPr>
          <a:xfrm>
            <a:off x="7856389" y="3038478"/>
            <a:ext cx="3795142" cy="2843844"/>
          </a:xfrm>
        </p:spPr>
        <p:txBody>
          <a:bodyPr vert="horz" lIns="91440" tIns="45720" rIns="91440" bIns="45720" rtlCol="0" anchor="ctr">
            <a:normAutofit/>
          </a:bodyPr>
          <a:lstStyle/>
          <a:p>
            <a:pPr indent="-228600">
              <a:buFont typeface="Arial" panose="020B0604020202020204" pitchFamily="34" charset="0"/>
              <a:buChar char="•"/>
            </a:pPr>
            <a:r>
              <a:rPr lang="en-US" sz="1800">
                <a:solidFill>
                  <a:srgbClr val="FFFFFF"/>
                </a:solidFill>
              </a:rPr>
              <a:t>Oversight</a:t>
            </a:r>
          </a:p>
          <a:p>
            <a:pPr marL="742950" lvl="1" indent="-228600">
              <a:buFont typeface="Arial" panose="020B0604020202020204" pitchFamily="34" charset="0"/>
              <a:buChar char="•"/>
            </a:pPr>
            <a:r>
              <a:rPr lang="en-US" sz="1800">
                <a:solidFill>
                  <a:srgbClr val="FFFFFF"/>
                </a:solidFill>
              </a:rPr>
              <a:t>Bylaws</a:t>
            </a:r>
          </a:p>
          <a:p>
            <a:pPr marL="742950" lvl="1" indent="-228600">
              <a:buFont typeface="Arial" panose="020B0604020202020204" pitchFamily="34" charset="0"/>
              <a:buChar char="•"/>
            </a:pPr>
            <a:r>
              <a:rPr lang="en-US" sz="1800">
                <a:solidFill>
                  <a:srgbClr val="FFFFFF"/>
                </a:solidFill>
              </a:rPr>
              <a:t>Finances</a:t>
            </a:r>
          </a:p>
          <a:p>
            <a:pPr marL="742950" lvl="1" indent="-228600">
              <a:buFont typeface="Arial" panose="020B0604020202020204" pitchFamily="34" charset="0"/>
              <a:buChar char="•"/>
            </a:pPr>
            <a:endParaRPr lang="en-US" sz="1800">
              <a:solidFill>
                <a:srgbClr val="FFFFFF"/>
              </a:solidFill>
            </a:endParaRPr>
          </a:p>
          <a:p>
            <a:pPr marL="285750" indent="-228600">
              <a:buFont typeface="Arial" panose="020B0604020202020204" pitchFamily="34" charset="0"/>
              <a:buChar char="•"/>
            </a:pPr>
            <a:endParaRPr lang="en-US" sz="1800">
              <a:solidFill>
                <a:srgbClr val="FFFFFF"/>
              </a:solidFill>
            </a:endParaRPr>
          </a:p>
          <a:p>
            <a:pPr marL="742950" lvl="1" indent="-228600">
              <a:buFont typeface="Arial" panose="020B0604020202020204" pitchFamily="34" charset="0"/>
              <a:buChar char="•"/>
            </a:pPr>
            <a:endParaRPr lang="en-US" sz="1800">
              <a:solidFill>
                <a:srgbClr val="FFFFFF"/>
              </a:solidFill>
            </a:endParaRPr>
          </a:p>
        </p:txBody>
      </p:sp>
      <p:sp>
        <p:nvSpPr>
          <p:cNvPr id="29" name="Rectangle: Top Corners Rounded 28">
            <a:extLst>
              <a:ext uri="{FF2B5EF4-FFF2-40B4-BE49-F238E27FC236}">
                <a16:creationId xmlns:a16="http://schemas.microsoft.com/office/drawing/2014/main" id="{2854001E-6E9D-464A-9B65-A4012F7B3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052315" y="1050468"/>
            <a:ext cx="5609397" cy="4757058"/>
          </a:xfrm>
          <a:prstGeom prst="round2SameRect">
            <a:avLst>
              <a:gd name="adj1" fmla="val 2061"/>
              <a:gd name="adj2" fmla="val 0"/>
            </a:avLst>
          </a:prstGeom>
          <a:noFill/>
          <a:ln w="508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1" name="Straight Connector 30">
            <a:extLst>
              <a:ext uri="{FF2B5EF4-FFF2-40B4-BE49-F238E27FC236}">
                <a16:creationId xmlns:a16="http://schemas.microsoft.com/office/drawing/2014/main" id="{62C9802A-EFBD-41D4-894F-AFD985DBA5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52907" y="2856601"/>
            <a:ext cx="1597456" cy="0"/>
          </a:xfrm>
          <a:prstGeom prst="line">
            <a:avLst/>
          </a:prstGeom>
          <a:ln w="50800">
            <a:solidFill>
              <a:srgbClr val="A6A6A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6808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Top Corners Rounded 29">
            <a:extLst>
              <a:ext uri="{FF2B5EF4-FFF2-40B4-BE49-F238E27FC236}">
                <a16:creationId xmlns:a16="http://schemas.microsoft.com/office/drawing/2014/main" id="{3BAF1561-20C4-41FD-A35F-BF2B9E727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29466" y="996722"/>
            <a:ext cx="5923488" cy="4864556"/>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Top Corners Rounded 31">
            <a:extLst>
              <a:ext uri="{FF2B5EF4-FFF2-40B4-BE49-F238E27FC236}">
                <a16:creationId xmlns:a16="http://schemas.microsoft.com/office/drawing/2014/main" id="{839DC788-B140-4F3E-A91E-CB3E70ED9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57200" y="1050468"/>
            <a:ext cx="5609397" cy="4757058"/>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C8222CA-3A7E-494B-B271-5DA1A690ACC4}"/>
              </a:ext>
            </a:extLst>
          </p:cNvPr>
          <p:cNvSpPr>
            <a:spLocks noGrp="1"/>
          </p:cNvSpPr>
          <p:nvPr>
            <p:ph type="title"/>
          </p:nvPr>
        </p:nvSpPr>
        <p:spPr>
          <a:xfrm>
            <a:off x="321733" y="981091"/>
            <a:ext cx="4092951" cy="1624457"/>
          </a:xfrm>
        </p:spPr>
        <p:txBody>
          <a:bodyPr vert="horz" lIns="91440" tIns="45720" rIns="91440" bIns="45720" rtlCol="0" anchor="ctr">
            <a:normAutofit/>
          </a:bodyPr>
          <a:lstStyle/>
          <a:p>
            <a:r>
              <a:rPr lang="en-US" sz="3600" kern="1200">
                <a:solidFill>
                  <a:schemeClr val="bg1"/>
                </a:solidFill>
                <a:latin typeface="+mj-lt"/>
                <a:ea typeface="+mj-ea"/>
                <a:cs typeface="+mj-cs"/>
              </a:rPr>
              <a:t>Duty of Care</a:t>
            </a:r>
          </a:p>
        </p:txBody>
      </p:sp>
      <p:cxnSp>
        <p:nvCxnSpPr>
          <p:cNvPr id="34" name="Straight Connector 33">
            <a:extLst>
              <a:ext uri="{FF2B5EF4-FFF2-40B4-BE49-F238E27FC236}">
                <a16:creationId xmlns:a16="http://schemas.microsoft.com/office/drawing/2014/main" id="{FC18D930-0EEE-448F-ABF1-2AA3C83DA5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071" y="2705800"/>
            <a:ext cx="1597456"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CF0B7B2B-9287-004E-BD1D-895508114E48}"/>
              </a:ext>
            </a:extLst>
          </p:cNvPr>
          <p:cNvSpPr>
            <a:spLocks noGrp="1"/>
          </p:cNvSpPr>
          <p:nvPr>
            <p:ph type="body" sz="half" idx="2"/>
          </p:nvPr>
        </p:nvSpPr>
        <p:spPr>
          <a:xfrm>
            <a:off x="321733" y="2834809"/>
            <a:ext cx="4092951" cy="3042099"/>
          </a:xfrm>
        </p:spPr>
        <p:txBody>
          <a:bodyPr vert="horz" lIns="91440" tIns="45720" rIns="91440" bIns="45720" rtlCol="0" anchor="t">
            <a:normAutofit/>
          </a:bodyPr>
          <a:lstStyle/>
          <a:p>
            <a:pPr indent="-228600">
              <a:buFont typeface="Arial" panose="020B0604020202020204" pitchFamily="34" charset="0"/>
              <a:buChar char="•"/>
            </a:pPr>
            <a:r>
              <a:rPr lang="en-US" sz="2000">
                <a:solidFill>
                  <a:schemeClr val="bg1"/>
                </a:solidFill>
              </a:rPr>
              <a:t>Oversight</a:t>
            </a:r>
          </a:p>
          <a:p>
            <a:pPr marL="742950" lvl="1" indent="-228600">
              <a:buFont typeface="Arial" panose="020B0604020202020204" pitchFamily="34" charset="0"/>
              <a:buChar char="•"/>
            </a:pPr>
            <a:r>
              <a:rPr lang="en-US" sz="2000">
                <a:solidFill>
                  <a:schemeClr val="bg1"/>
                </a:solidFill>
              </a:rPr>
              <a:t>Bylaws</a:t>
            </a:r>
          </a:p>
          <a:p>
            <a:pPr marL="742950" lvl="1" indent="-228600">
              <a:buFont typeface="Arial" panose="020B0604020202020204" pitchFamily="34" charset="0"/>
              <a:buChar char="•"/>
            </a:pPr>
            <a:r>
              <a:rPr lang="en-US" sz="2000">
                <a:solidFill>
                  <a:schemeClr val="bg1"/>
                </a:solidFill>
              </a:rPr>
              <a:t>Finances</a:t>
            </a:r>
          </a:p>
          <a:p>
            <a:pPr marL="1200150" lvl="2" indent="-228600">
              <a:buFont typeface="Arial" panose="020B0604020202020204" pitchFamily="34" charset="0"/>
              <a:buChar char="•"/>
            </a:pPr>
            <a:r>
              <a:rPr lang="en-US" sz="2000">
                <a:solidFill>
                  <a:schemeClr val="bg1"/>
                </a:solidFill>
              </a:rPr>
              <a:t>Theft triangle</a:t>
            </a:r>
          </a:p>
          <a:p>
            <a:pPr marL="1200150" lvl="2" indent="-228600">
              <a:buFont typeface="Arial" panose="020B0604020202020204" pitchFamily="34" charset="0"/>
              <a:buChar char="•"/>
            </a:pPr>
            <a:r>
              <a:rPr lang="en-US" sz="2000">
                <a:solidFill>
                  <a:schemeClr val="bg1"/>
                </a:solidFill>
              </a:rPr>
              <a:t>Expenditures </a:t>
            </a:r>
          </a:p>
          <a:p>
            <a:pPr marL="1200150" lvl="2" indent="-228600">
              <a:buFont typeface="Arial" panose="020B0604020202020204" pitchFamily="34" charset="0"/>
              <a:buChar char="•"/>
            </a:pPr>
            <a:r>
              <a:rPr lang="en-US" sz="2000">
                <a:solidFill>
                  <a:schemeClr val="bg1"/>
                </a:solidFill>
              </a:rPr>
              <a:t>Budget</a:t>
            </a:r>
          </a:p>
          <a:p>
            <a:pPr marL="1200150" lvl="2" indent="-228600">
              <a:buFont typeface="Arial" panose="020B0604020202020204" pitchFamily="34" charset="0"/>
              <a:buChar char="•"/>
            </a:pPr>
            <a:r>
              <a:rPr lang="en-US" sz="2000">
                <a:solidFill>
                  <a:schemeClr val="bg1"/>
                </a:solidFill>
              </a:rPr>
              <a:t>Financial reports</a:t>
            </a:r>
          </a:p>
          <a:p>
            <a:pPr marL="1200150" lvl="2" indent="-228600">
              <a:buFont typeface="Arial" panose="020B0604020202020204" pitchFamily="34" charset="0"/>
              <a:buChar char="•"/>
            </a:pPr>
            <a:endParaRPr lang="en-US" sz="2000">
              <a:solidFill>
                <a:schemeClr val="bg1"/>
              </a:solidFill>
            </a:endParaRPr>
          </a:p>
          <a:p>
            <a:pPr marL="742950" lvl="1" indent="-228600">
              <a:buFont typeface="Arial" panose="020B0604020202020204" pitchFamily="34" charset="0"/>
              <a:buChar char="•"/>
            </a:pPr>
            <a:endParaRPr lang="en-US" sz="2000">
              <a:solidFill>
                <a:schemeClr val="bg1"/>
              </a:solidFill>
            </a:endParaRPr>
          </a:p>
          <a:p>
            <a:pPr marL="285750" indent="-228600">
              <a:buFont typeface="Arial" panose="020B0604020202020204" pitchFamily="34" charset="0"/>
              <a:buChar char="•"/>
            </a:pPr>
            <a:endParaRPr lang="en-US" sz="2000">
              <a:solidFill>
                <a:schemeClr val="bg1"/>
              </a:solidFill>
            </a:endParaRPr>
          </a:p>
          <a:p>
            <a:pPr marL="742950" lvl="1" indent="-228600">
              <a:buFont typeface="Arial" panose="020B0604020202020204" pitchFamily="34" charset="0"/>
              <a:buChar char="•"/>
            </a:pPr>
            <a:endParaRPr lang="en-US" sz="2000">
              <a:solidFill>
                <a:schemeClr val="bg1"/>
              </a:solidFill>
            </a:endParaRPr>
          </a:p>
        </p:txBody>
      </p:sp>
      <p:pic>
        <p:nvPicPr>
          <p:cNvPr id="9" name="Picture Placeholder 8" descr="A picture containing object&#10;&#10;Description automatically generated">
            <a:extLst>
              <a:ext uri="{FF2B5EF4-FFF2-40B4-BE49-F238E27FC236}">
                <a16:creationId xmlns:a16="http://schemas.microsoft.com/office/drawing/2014/main" id="{E0FE4371-F515-45C8-B34B-E036370BBAE3}"/>
              </a:ext>
            </a:extLst>
          </p:cNvPr>
          <p:cNvPicPr>
            <a:picLocks noGrp="1" noChangeAspect="1"/>
          </p:cNvPicPr>
          <p:nvPr>
            <p:ph type="pic"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648938" y="235292"/>
            <a:ext cx="6117946" cy="6387415"/>
          </a:xfrm>
          <a:prstGeom prst="rect">
            <a:avLst/>
          </a:prstGeom>
        </p:spPr>
      </p:pic>
    </p:spTree>
    <p:extLst>
      <p:ext uri="{BB962C8B-B14F-4D97-AF65-F5344CB8AC3E}">
        <p14:creationId xmlns:p14="http://schemas.microsoft.com/office/powerpoint/2010/main" val="322787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Top Corners Rounded 16">
            <a:extLst>
              <a:ext uri="{FF2B5EF4-FFF2-40B4-BE49-F238E27FC236}">
                <a16:creationId xmlns:a16="http://schemas.microsoft.com/office/drawing/2014/main" id="{3BAF1561-20C4-41FD-A35F-BF2B9E727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29466" y="996722"/>
            <a:ext cx="5923488" cy="4864556"/>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Top Corners Rounded 18">
            <a:extLst>
              <a:ext uri="{FF2B5EF4-FFF2-40B4-BE49-F238E27FC236}">
                <a16:creationId xmlns:a16="http://schemas.microsoft.com/office/drawing/2014/main" id="{839DC788-B140-4F3E-A91E-CB3E70ED9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57200" y="1050468"/>
            <a:ext cx="5609397" cy="4757058"/>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C8222CA-3A7E-494B-B271-5DA1A690ACC4}"/>
              </a:ext>
            </a:extLst>
          </p:cNvPr>
          <p:cNvSpPr>
            <a:spLocks noGrp="1"/>
          </p:cNvSpPr>
          <p:nvPr>
            <p:ph type="title"/>
          </p:nvPr>
        </p:nvSpPr>
        <p:spPr>
          <a:xfrm>
            <a:off x="321733" y="981091"/>
            <a:ext cx="4092951" cy="1624457"/>
          </a:xfrm>
        </p:spPr>
        <p:txBody>
          <a:bodyPr vert="horz" lIns="91440" tIns="45720" rIns="91440" bIns="45720" rtlCol="0" anchor="ctr">
            <a:normAutofit/>
          </a:bodyPr>
          <a:lstStyle/>
          <a:p>
            <a:r>
              <a:rPr lang="en-US" sz="3600" kern="1200">
                <a:solidFill>
                  <a:schemeClr val="bg1"/>
                </a:solidFill>
                <a:latin typeface="+mj-lt"/>
                <a:ea typeface="+mj-ea"/>
                <a:cs typeface="+mj-cs"/>
              </a:rPr>
              <a:t>Duty of Care</a:t>
            </a:r>
          </a:p>
        </p:txBody>
      </p:sp>
      <p:cxnSp>
        <p:nvCxnSpPr>
          <p:cNvPr id="21" name="Straight Connector 20">
            <a:extLst>
              <a:ext uri="{FF2B5EF4-FFF2-40B4-BE49-F238E27FC236}">
                <a16:creationId xmlns:a16="http://schemas.microsoft.com/office/drawing/2014/main" id="{FC18D930-0EEE-448F-ABF1-2AA3C83DA5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071" y="2705800"/>
            <a:ext cx="1597456"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CF0B7B2B-9287-004E-BD1D-895508114E48}"/>
              </a:ext>
            </a:extLst>
          </p:cNvPr>
          <p:cNvSpPr>
            <a:spLocks noGrp="1"/>
          </p:cNvSpPr>
          <p:nvPr>
            <p:ph type="body" sz="half" idx="2"/>
          </p:nvPr>
        </p:nvSpPr>
        <p:spPr>
          <a:xfrm>
            <a:off x="321733" y="2834809"/>
            <a:ext cx="4092951" cy="3042099"/>
          </a:xfrm>
        </p:spPr>
        <p:txBody>
          <a:bodyPr vert="horz" lIns="91440" tIns="45720" rIns="91440" bIns="45720" rtlCol="0" anchor="t">
            <a:normAutofit/>
          </a:bodyPr>
          <a:lstStyle/>
          <a:p>
            <a:pPr indent="-228600">
              <a:buFont typeface="Arial" panose="020B0604020202020204" pitchFamily="34" charset="0"/>
              <a:buChar char="•"/>
            </a:pPr>
            <a:r>
              <a:rPr lang="en-US" sz="1700">
                <a:solidFill>
                  <a:schemeClr val="bg1"/>
                </a:solidFill>
              </a:rPr>
              <a:t>Oversight</a:t>
            </a:r>
          </a:p>
          <a:p>
            <a:pPr marL="742950" lvl="1" indent="-228600">
              <a:buFont typeface="Arial" panose="020B0604020202020204" pitchFamily="34" charset="0"/>
              <a:buChar char="•"/>
            </a:pPr>
            <a:r>
              <a:rPr lang="en-US" sz="1700">
                <a:solidFill>
                  <a:schemeClr val="bg1"/>
                </a:solidFill>
              </a:rPr>
              <a:t>Bylaws</a:t>
            </a:r>
          </a:p>
          <a:p>
            <a:pPr marL="742950" lvl="1" indent="-228600">
              <a:buFont typeface="Arial" panose="020B0604020202020204" pitchFamily="34" charset="0"/>
              <a:buChar char="•"/>
            </a:pPr>
            <a:r>
              <a:rPr lang="en-US" sz="1700">
                <a:solidFill>
                  <a:schemeClr val="bg1"/>
                </a:solidFill>
              </a:rPr>
              <a:t>Finances</a:t>
            </a:r>
          </a:p>
          <a:p>
            <a:pPr marL="1200150" lvl="2" indent="-228600">
              <a:buFont typeface="Arial" panose="020B0604020202020204" pitchFamily="34" charset="0"/>
              <a:buChar char="•"/>
            </a:pPr>
            <a:r>
              <a:rPr lang="en-US" sz="1700">
                <a:solidFill>
                  <a:schemeClr val="bg1"/>
                </a:solidFill>
              </a:rPr>
              <a:t>Theft triangle</a:t>
            </a:r>
          </a:p>
          <a:p>
            <a:pPr marL="1200150" lvl="2" indent="-228600">
              <a:buFont typeface="Arial" panose="020B0604020202020204" pitchFamily="34" charset="0"/>
              <a:buChar char="•"/>
            </a:pPr>
            <a:r>
              <a:rPr lang="en-US" sz="1700">
                <a:solidFill>
                  <a:schemeClr val="bg1"/>
                </a:solidFill>
              </a:rPr>
              <a:t>Expenditures </a:t>
            </a:r>
          </a:p>
          <a:p>
            <a:pPr marL="1200150" lvl="2" indent="-228600">
              <a:buFont typeface="Arial" panose="020B0604020202020204" pitchFamily="34" charset="0"/>
              <a:buChar char="•"/>
            </a:pPr>
            <a:r>
              <a:rPr lang="en-US" sz="1700">
                <a:solidFill>
                  <a:schemeClr val="bg1"/>
                </a:solidFill>
              </a:rPr>
              <a:t>Budget</a:t>
            </a:r>
          </a:p>
          <a:p>
            <a:pPr marL="1200150" lvl="2" indent="-228600">
              <a:buFont typeface="Arial" panose="020B0604020202020204" pitchFamily="34" charset="0"/>
              <a:buChar char="•"/>
            </a:pPr>
            <a:r>
              <a:rPr lang="en-US" sz="1700">
                <a:solidFill>
                  <a:schemeClr val="bg1"/>
                </a:solidFill>
              </a:rPr>
              <a:t>Financial reports</a:t>
            </a:r>
          </a:p>
          <a:p>
            <a:pPr marL="1657350" lvl="3" indent="-228600">
              <a:buFont typeface="Arial" panose="020B0604020202020204" pitchFamily="34" charset="0"/>
              <a:buChar char="•"/>
            </a:pPr>
            <a:r>
              <a:rPr lang="en-US" sz="1700">
                <a:solidFill>
                  <a:schemeClr val="bg1"/>
                </a:solidFill>
              </a:rPr>
              <a:t>Monthly Reports</a:t>
            </a:r>
          </a:p>
          <a:p>
            <a:pPr marL="1657350" lvl="3" indent="-228600">
              <a:buFont typeface="Arial" panose="020B0604020202020204" pitchFamily="34" charset="0"/>
              <a:buChar char="•"/>
            </a:pPr>
            <a:r>
              <a:rPr lang="en-US" sz="1700">
                <a:solidFill>
                  <a:schemeClr val="bg1"/>
                </a:solidFill>
              </a:rPr>
              <a:t>End of Year Report</a:t>
            </a:r>
          </a:p>
          <a:p>
            <a:pPr marL="1657350" lvl="3" indent="-228600">
              <a:buFont typeface="Arial" panose="020B0604020202020204" pitchFamily="34" charset="0"/>
              <a:buChar char="•"/>
            </a:pPr>
            <a:r>
              <a:rPr lang="en-US" sz="1700">
                <a:solidFill>
                  <a:schemeClr val="bg1"/>
                </a:solidFill>
              </a:rPr>
              <a:t>Annual Review</a:t>
            </a:r>
          </a:p>
          <a:p>
            <a:pPr marL="1200150" lvl="2" indent="-228600">
              <a:buFont typeface="Arial" panose="020B0604020202020204" pitchFamily="34" charset="0"/>
              <a:buChar char="•"/>
            </a:pPr>
            <a:endParaRPr lang="en-US" sz="1700">
              <a:solidFill>
                <a:schemeClr val="bg1"/>
              </a:solidFill>
            </a:endParaRPr>
          </a:p>
          <a:p>
            <a:pPr marL="742950" lvl="1" indent="-228600">
              <a:buFont typeface="Arial" panose="020B0604020202020204" pitchFamily="34" charset="0"/>
              <a:buChar char="•"/>
            </a:pPr>
            <a:endParaRPr lang="en-US" sz="1700">
              <a:solidFill>
                <a:schemeClr val="bg1"/>
              </a:solidFill>
            </a:endParaRPr>
          </a:p>
          <a:p>
            <a:pPr marL="285750" indent="-228600">
              <a:buFont typeface="Arial" panose="020B0604020202020204" pitchFamily="34" charset="0"/>
              <a:buChar char="•"/>
            </a:pPr>
            <a:endParaRPr lang="en-US" sz="1700">
              <a:solidFill>
                <a:schemeClr val="bg1"/>
              </a:solidFill>
            </a:endParaRPr>
          </a:p>
          <a:p>
            <a:pPr marL="742950" lvl="1" indent="-228600">
              <a:buFont typeface="Arial" panose="020B0604020202020204" pitchFamily="34" charset="0"/>
              <a:buChar char="•"/>
            </a:pPr>
            <a:endParaRPr lang="en-US" sz="1700">
              <a:solidFill>
                <a:schemeClr val="bg1"/>
              </a:solidFill>
            </a:endParaRPr>
          </a:p>
        </p:txBody>
      </p:sp>
      <p:pic>
        <p:nvPicPr>
          <p:cNvPr id="12" name="Picture 11" descr="A picture containing wall, indoor&#10;&#10;Description automatically generated">
            <a:extLst>
              <a:ext uri="{FF2B5EF4-FFF2-40B4-BE49-F238E27FC236}">
                <a16:creationId xmlns:a16="http://schemas.microsoft.com/office/drawing/2014/main" id="{4A93C1BA-DDF0-4BE2-964B-A77A34E0340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591605" y="467256"/>
            <a:ext cx="5766440" cy="5766440"/>
          </a:xfrm>
          <a:prstGeom prst="rect">
            <a:avLst/>
          </a:prstGeom>
        </p:spPr>
      </p:pic>
    </p:spTree>
    <p:extLst>
      <p:ext uri="{BB962C8B-B14F-4D97-AF65-F5344CB8AC3E}">
        <p14:creationId xmlns:p14="http://schemas.microsoft.com/office/powerpoint/2010/main" val="2958507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45A9A-F393-4B48-B04C-237B210A325B}"/>
              </a:ext>
            </a:extLst>
          </p:cNvPr>
          <p:cNvSpPr>
            <a:spLocks noGrp="1"/>
          </p:cNvSpPr>
          <p:nvPr>
            <p:ph type="title"/>
          </p:nvPr>
        </p:nvSpPr>
        <p:spPr>
          <a:xfrm>
            <a:off x="164432" y="365125"/>
            <a:ext cx="3613484" cy="1325563"/>
          </a:xfrm>
        </p:spPr>
        <p:txBody>
          <a:bodyPr/>
          <a:lstStyle/>
          <a:p>
            <a:pPr algn="ctr"/>
            <a:r>
              <a:rPr lang="en-US" dirty="0"/>
              <a:t>Financial Report</a:t>
            </a:r>
          </a:p>
        </p:txBody>
      </p:sp>
      <p:graphicFrame>
        <p:nvGraphicFramePr>
          <p:cNvPr id="5" name="Object 4">
            <a:extLst>
              <a:ext uri="{FF2B5EF4-FFF2-40B4-BE49-F238E27FC236}">
                <a16:creationId xmlns:a16="http://schemas.microsoft.com/office/drawing/2014/main" id="{F9E69E83-0F5F-4FDD-BFCB-67D3E6F7CBAE}"/>
              </a:ext>
            </a:extLst>
          </p:cNvPr>
          <p:cNvGraphicFramePr>
            <a:graphicFrameLocks noChangeAspect="1"/>
          </p:cNvGraphicFramePr>
          <p:nvPr>
            <p:extLst>
              <p:ext uri="{D42A27DB-BD31-4B8C-83A1-F6EECF244321}">
                <p14:modId xmlns:p14="http://schemas.microsoft.com/office/powerpoint/2010/main" val="3387370954"/>
              </p:ext>
            </p:extLst>
          </p:nvPr>
        </p:nvGraphicFramePr>
        <p:xfrm>
          <a:off x="4451684" y="365125"/>
          <a:ext cx="6003758" cy="6451771"/>
        </p:xfrm>
        <a:graphic>
          <a:graphicData uri="http://schemas.openxmlformats.org/presentationml/2006/ole">
            <mc:AlternateContent xmlns:mc="http://schemas.openxmlformats.org/markup-compatibility/2006">
              <mc:Choice xmlns:v="urn:schemas-microsoft-com:vml" Requires="v">
                <p:oleObj spid="_x0000_s1030" name="Worksheet" r:id="rId4" imgW="10991811" imgH="11811139" progId="Excel.Sheet.12">
                  <p:embed/>
                </p:oleObj>
              </mc:Choice>
              <mc:Fallback>
                <p:oleObj name="Worksheet" r:id="rId4" imgW="10991811" imgH="11811139" progId="Excel.Sheet.12">
                  <p:embed/>
                  <p:pic>
                    <p:nvPicPr>
                      <p:cNvPr id="0" name=""/>
                      <p:cNvPicPr/>
                      <p:nvPr/>
                    </p:nvPicPr>
                    <p:blipFill>
                      <a:blip r:embed="rId5"/>
                      <a:stretch>
                        <a:fillRect/>
                      </a:stretch>
                    </p:blipFill>
                    <p:spPr>
                      <a:xfrm>
                        <a:off x="4451684" y="365125"/>
                        <a:ext cx="6003758" cy="6451771"/>
                      </a:xfrm>
                      <a:prstGeom prst="rect">
                        <a:avLst/>
                      </a:prstGeom>
                    </p:spPr>
                  </p:pic>
                </p:oleObj>
              </mc:Fallback>
            </mc:AlternateContent>
          </a:graphicData>
        </a:graphic>
      </p:graphicFrame>
    </p:spTree>
    <p:extLst>
      <p:ext uri="{BB962C8B-B14F-4D97-AF65-F5344CB8AC3E}">
        <p14:creationId xmlns:p14="http://schemas.microsoft.com/office/powerpoint/2010/main" val="1780478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Top Corners Rounded 11">
            <a:extLst>
              <a:ext uri="{FF2B5EF4-FFF2-40B4-BE49-F238E27FC236}">
                <a16:creationId xmlns:a16="http://schemas.microsoft.com/office/drawing/2014/main" id="{3BAF1561-20C4-41FD-A35F-BF2B9E727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29466" y="996722"/>
            <a:ext cx="5923488" cy="4864556"/>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Top Corners Rounded 13">
            <a:extLst>
              <a:ext uri="{FF2B5EF4-FFF2-40B4-BE49-F238E27FC236}">
                <a16:creationId xmlns:a16="http://schemas.microsoft.com/office/drawing/2014/main" id="{839DC788-B140-4F3E-A91E-CB3E70ED9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57200" y="1050468"/>
            <a:ext cx="5609397" cy="4757058"/>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C8222CA-3A7E-494B-B271-5DA1A690ACC4}"/>
              </a:ext>
            </a:extLst>
          </p:cNvPr>
          <p:cNvSpPr>
            <a:spLocks noGrp="1"/>
          </p:cNvSpPr>
          <p:nvPr>
            <p:ph type="title"/>
          </p:nvPr>
        </p:nvSpPr>
        <p:spPr>
          <a:xfrm>
            <a:off x="321733" y="981091"/>
            <a:ext cx="4092951" cy="1624457"/>
          </a:xfrm>
        </p:spPr>
        <p:txBody>
          <a:bodyPr vert="horz" lIns="91440" tIns="45720" rIns="91440" bIns="45720" rtlCol="0" anchor="ctr">
            <a:normAutofit/>
          </a:bodyPr>
          <a:lstStyle/>
          <a:p>
            <a:r>
              <a:rPr lang="en-US" sz="3600" kern="1200">
                <a:solidFill>
                  <a:schemeClr val="bg1"/>
                </a:solidFill>
                <a:latin typeface="+mj-lt"/>
                <a:ea typeface="+mj-ea"/>
                <a:cs typeface="+mj-cs"/>
              </a:rPr>
              <a:t>Duty of Care</a:t>
            </a:r>
          </a:p>
        </p:txBody>
      </p:sp>
      <p:cxnSp>
        <p:nvCxnSpPr>
          <p:cNvPr id="16" name="Straight Connector 15">
            <a:extLst>
              <a:ext uri="{FF2B5EF4-FFF2-40B4-BE49-F238E27FC236}">
                <a16:creationId xmlns:a16="http://schemas.microsoft.com/office/drawing/2014/main" id="{FC18D930-0EEE-448F-ABF1-2AA3C83DA5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071" y="2705800"/>
            <a:ext cx="1597456"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CF0B7B2B-9287-004E-BD1D-895508114E48}"/>
              </a:ext>
            </a:extLst>
          </p:cNvPr>
          <p:cNvSpPr>
            <a:spLocks noGrp="1"/>
          </p:cNvSpPr>
          <p:nvPr>
            <p:ph type="body" sz="half" idx="2"/>
          </p:nvPr>
        </p:nvSpPr>
        <p:spPr>
          <a:xfrm>
            <a:off x="321733" y="2834809"/>
            <a:ext cx="4092951" cy="3042099"/>
          </a:xfrm>
        </p:spPr>
        <p:txBody>
          <a:bodyPr vert="horz" lIns="91440" tIns="45720" rIns="91440" bIns="45720" rtlCol="0" anchor="t">
            <a:normAutofit/>
          </a:bodyPr>
          <a:lstStyle/>
          <a:p>
            <a:pPr indent="-228600">
              <a:buFont typeface="Arial" panose="020B0604020202020204" pitchFamily="34" charset="0"/>
              <a:buChar char="•"/>
            </a:pPr>
            <a:r>
              <a:rPr lang="en-US" sz="2000">
                <a:solidFill>
                  <a:schemeClr val="bg1"/>
                </a:solidFill>
              </a:rPr>
              <a:t>Oversight</a:t>
            </a:r>
          </a:p>
          <a:p>
            <a:pPr marL="742950" lvl="1" indent="-228600">
              <a:buFont typeface="Arial" panose="020B0604020202020204" pitchFamily="34" charset="0"/>
              <a:buChar char="•"/>
            </a:pPr>
            <a:r>
              <a:rPr lang="en-US" sz="2000">
                <a:solidFill>
                  <a:schemeClr val="bg1"/>
                </a:solidFill>
              </a:rPr>
              <a:t>Bylaws</a:t>
            </a:r>
          </a:p>
          <a:p>
            <a:pPr marL="742950" lvl="1" indent="-228600">
              <a:buFont typeface="Arial" panose="020B0604020202020204" pitchFamily="34" charset="0"/>
              <a:buChar char="•"/>
            </a:pPr>
            <a:r>
              <a:rPr lang="en-US" sz="2000">
                <a:solidFill>
                  <a:schemeClr val="bg1"/>
                </a:solidFill>
              </a:rPr>
              <a:t>Finances</a:t>
            </a:r>
          </a:p>
          <a:p>
            <a:pPr marL="1200150" lvl="2" indent="-228600">
              <a:buFont typeface="Arial" panose="020B0604020202020204" pitchFamily="34" charset="0"/>
              <a:buChar char="•"/>
            </a:pPr>
            <a:r>
              <a:rPr lang="en-US" sz="2000">
                <a:solidFill>
                  <a:schemeClr val="bg1"/>
                </a:solidFill>
              </a:rPr>
              <a:t>Theft triangle</a:t>
            </a:r>
          </a:p>
          <a:p>
            <a:pPr marL="1200150" lvl="2" indent="-228600">
              <a:buFont typeface="Arial" panose="020B0604020202020204" pitchFamily="34" charset="0"/>
              <a:buChar char="•"/>
            </a:pPr>
            <a:r>
              <a:rPr lang="en-US" sz="2000">
                <a:solidFill>
                  <a:schemeClr val="bg1"/>
                </a:solidFill>
              </a:rPr>
              <a:t>Expenditures </a:t>
            </a:r>
          </a:p>
          <a:p>
            <a:pPr marL="1200150" lvl="2" indent="-228600">
              <a:buFont typeface="Arial" panose="020B0604020202020204" pitchFamily="34" charset="0"/>
              <a:buChar char="•"/>
            </a:pPr>
            <a:r>
              <a:rPr lang="en-US" sz="2000">
                <a:solidFill>
                  <a:schemeClr val="bg1"/>
                </a:solidFill>
              </a:rPr>
              <a:t>Budget</a:t>
            </a:r>
          </a:p>
          <a:p>
            <a:pPr marL="1200150" lvl="2" indent="-228600">
              <a:buFont typeface="Arial" panose="020B0604020202020204" pitchFamily="34" charset="0"/>
              <a:buChar char="•"/>
            </a:pPr>
            <a:r>
              <a:rPr lang="en-US" sz="2000">
                <a:solidFill>
                  <a:schemeClr val="bg1"/>
                </a:solidFill>
              </a:rPr>
              <a:t>Financial reports</a:t>
            </a:r>
          </a:p>
          <a:p>
            <a:pPr marL="1200150" lvl="2" indent="-228600">
              <a:buFont typeface="Arial" panose="020B0604020202020204" pitchFamily="34" charset="0"/>
              <a:buChar char="•"/>
            </a:pPr>
            <a:r>
              <a:rPr lang="en-US" sz="2000">
                <a:solidFill>
                  <a:schemeClr val="bg1"/>
                </a:solidFill>
              </a:rPr>
              <a:t>Annual review</a:t>
            </a:r>
          </a:p>
          <a:p>
            <a:pPr marL="1200150" lvl="2" indent="-228600">
              <a:buFont typeface="Arial" panose="020B0604020202020204" pitchFamily="34" charset="0"/>
              <a:buChar char="•"/>
            </a:pPr>
            <a:endParaRPr lang="en-US" sz="2000">
              <a:solidFill>
                <a:schemeClr val="bg1"/>
              </a:solidFill>
            </a:endParaRPr>
          </a:p>
          <a:p>
            <a:pPr marL="742950" lvl="1" indent="-228600">
              <a:buFont typeface="Arial" panose="020B0604020202020204" pitchFamily="34" charset="0"/>
              <a:buChar char="•"/>
            </a:pPr>
            <a:endParaRPr lang="en-US" sz="2000">
              <a:solidFill>
                <a:schemeClr val="bg1"/>
              </a:solidFill>
            </a:endParaRPr>
          </a:p>
          <a:p>
            <a:pPr marL="285750" indent="-228600">
              <a:buFont typeface="Arial" panose="020B0604020202020204" pitchFamily="34" charset="0"/>
              <a:buChar char="•"/>
            </a:pPr>
            <a:endParaRPr lang="en-US" sz="2000">
              <a:solidFill>
                <a:schemeClr val="bg1"/>
              </a:solidFill>
            </a:endParaRPr>
          </a:p>
          <a:p>
            <a:pPr marL="742950" lvl="1" indent="-228600">
              <a:buFont typeface="Arial" panose="020B0604020202020204" pitchFamily="34" charset="0"/>
              <a:buChar char="•"/>
            </a:pPr>
            <a:endParaRPr lang="en-US" sz="2000">
              <a:solidFill>
                <a:schemeClr val="bg1"/>
              </a:solidFill>
            </a:endParaRPr>
          </a:p>
        </p:txBody>
      </p:sp>
      <p:pic>
        <p:nvPicPr>
          <p:cNvPr id="6" name="Picture 5" descr="A drawing of a face&#10;&#10;Description automatically generated">
            <a:extLst>
              <a:ext uri="{FF2B5EF4-FFF2-40B4-BE49-F238E27FC236}">
                <a16:creationId xmlns:a16="http://schemas.microsoft.com/office/drawing/2014/main" id="{23D062E4-8AF3-4C0A-BEB2-CDD5783E5C9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629543" y="467256"/>
            <a:ext cx="5690565" cy="5766440"/>
          </a:xfrm>
          <a:prstGeom prst="rect">
            <a:avLst/>
          </a:prstGeom>
        </p:spPr>
      </p:pic>
    </p:spTree>
    <p:extLst>
      <p:ext uri="{BB962C8B-B14F-4D97-AF65-F5344CB8AC3E}">
        <p14:creationId xmlns:p14="http://schemas.microsoft.com/office/powerpoint/2010/main" val="1501637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Top Corners Rounded 35">
            <a:extLst>
              <a:ext uri="{FF2B5EF4-FFF2-40B4-BE49-F238E27FC236}">
                <a16:creationId xmlns:a16="http://schemas.microsoft.com/office/drawing/2014/main" id="{3BAF1561-20C4-41FD-A35F-BF2B9E727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29466" y="996722"/>
            <a:ext cx="5923488" cy="4864556"/>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Top Corners Rounded 37">
            <a:extLst>
              <a:ext uri="{FF2B5EF4-FFF2-40B4-BE49-F238E27FC236}">
                <a16:creationId xmlns:a16="http://schemas.microsoft.com/office/drawing/2014/main" id="{839DC788-B140-4F3E-A91E-CB3E70ED9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57200" y="1050468"/>
            <a:ext cx="5609397" cy="4757058"/>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C8222CA-3A7E-494B-B271-5DA1A690ACC4}"/>
              </a:ext>
            </a:extLst>
          </p:cNvPr>
          <p:cNvSpPr>
            <a:spLocks noGrp="1"/>
          </p:cNvSpPr>
          <p:nvPr>
            <p:ph type="title"/>
          </p:nvPr>
        </p:nvSpPr>
        <p:spPr>
          <a:xfrm>
            <a:off x="321733" y="981091"/>
            <a:ext cx="4092951" cy="1624457"/>
          </a:xfrm>
        </p:spPr>
        <p:txBody>
          <a:bodyPr vert="horz" lIns="91440" tIns="45720" rIns="91440" bIns="45720" rtlCol="0" anchor="ctr">
            <a:normAutofit/>
          </a:bodyPr>
          <a:lstStyle/>
          <a:p>
            <a:r>
              <a:rPr lang="en-US" sz="3600" kern="1200">
                <a:solidFill>
                  <a:schemeClr val="bg1"/>
                </a:solidFill>
                <a:latin typeface="+mj-lt"/>
                <a:ea typeface="+mj-ea"/>
                <a:cs typeface="+mj-cs"/>
              </a:rPr>
              <a:t>Duty of Care</a:t>
            </a:r>
          </a:p>
        </p:txBody>
      </p:sp>
      <p:cxnSp>
        <p:nvCxnSpPr>
          <p:cNvPr id="40" name="Straight Connector 39">
            <a:extLst>
              <a:ext uri="{FF2B5EF4-FFF2-40B4-BE49-F238E27FC236}">
                <a16:creationId xmlns:a16="http://schemas.microsoft.com/office/drawing/2014/main" id="{FC18D930-0EEE-448F-ABF1-2AA3C83DA5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071" y="2705800"/>
            <a:ext cx="1597456"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CF0B7B2B-9287-004E-BD1D-895508114E48}"/>
              </a:ext>
            </a:extLst>
          </p:cNvPr>
          <p:cNvSpPr>
            <a:spLocks noGrp="1"/>
          </p:cNvSpPr>
          <p:nvPr>
            <p:ph type="body" sz="half" idx="2"/>
          </p:nvPr>
        </p:nvSpPr>
        <p:spPr>
          <a:xfrm>
            <a:off x="321733" y="2834809"/>
            <a:ext cx="4092951" cy="3042099"/>
          </a:xfrm>
        </p:spPr>
        <p:txBody>
          <a:bodyPr vert="horz" lIns="91440" tIns="45720" rIns="91440" bIns="45720" rtlCol="0" anchor="t">
            <a:normAutofit/>
          </a:bodyPr>
          <a:lstStyle/>
          <a:p>
            <a:pPr indent="-228600">
              <a:buFont typeface="Arial" panose="020B0604020202020204" pitchFamily="34" charset="0"/>
              <a:buChar char="•"/>
            </a:pPr>
            <a:r>
              <a:rPr lang="en-US" sz="2000" dirty="0">
                <a:solidFill>
                  <a:schemeClr val="bg1"/>
                </a:solidFill>
              </a:rPr>
              <a:t>Oversight</a:t>
            </a:r>
          </a:p>
          <a:p>
            <a:pPr marL="742950" lvl="1" indent="-228600">
              <a:buFont typeface="Arial" panose="020B0604020202020204" pitchFamily="34" charset="0"/>
              <a:buChar char="•"/>
            </a:pPr>
            <a:r>
              <a:rPr lang="en-US" sz="2000" dirty="0">
                <a:solidFill>
                  <a:schemeClr val="bg1"/>
                </a:solidFill>
              </a:rPr>
              <a:t>Bylaws</a:t>
            </a:r>
          </a:p>
          <a:p>
            <a:pPr marL="742950" lvl="1" indent="-228600">
              <a:buFont typeface="Arial" panose="020B0604020202020204" pitchFamily="34" charset="0"/>
              <a:buChar char="•"/>
            </a:pPr>
            <a:r>
              <a:rPr lang="en-US" sz="2000" dirty="0">
                <a:solidFill>
                  <a:schemeClr val="bg1"/>
                </a:solidFill>
              </a:rPr>
              <a:t>Finances</a:t>
            </a:r>
          </a:p>
          <a:p>
            <a:pPr marL="742950" lvl="1" indent="-228600">
              <a:buFont typeface="Arial" panose="020B0604020202020204" pitchFamily="34" charset="0"/>
              <a:buChar char="•"/>
            </a:pPr>
            <a:r>
              <a:rPr lang="en-US" sz="2000" dirty="0">
                <a:solidFill>
                  <a:schemeClr val="bg1"/>
                </a:solidFill>
              </a:rPr>
              <a:t>Insurance</a:t>
            </a:r>
          </a:p>
          <a:p>
            <a:pPr marL="1200150" lvl="2" indent="-228600">
              <a:buFont typeface="Arial" panose="020B0604020202020204" pitchFamily="34" charset="0"/>
              <a:buChar char="•"/>
            </a:pPr>
            <a:r>
              <a:rPr lang="en-US" sz="1800" dirty="0">
                <a:solidFill>
                  <a:schemeClr val="bg1"/>
                </a:solidFill>
              </a:rPr>
              <a:t>General liability</a:t>
            </a:r>
          </a:p>
          <a:p>
            <a:pPr marL="1200150" lvl="2" indent="-228600">
              <a:buFont typeface="Arial" panose="020B0604020202020204" pitchFamily="34" charset="0"/>
              <a:buChar char="•"/>
            </a:pPr>
            <a:r>
              <a:rPr lang="en-US" sz="1800" dirty="0">
                <a:solidFill>
                  <a:schemeClr val="bg1"/>
                </a:solidFill>
              </a:rPr>
              <a:t>Fidelity Bond</a:t>
            </a:r>
          </a:p>
          <a:p>
            <a:pPr marL="1200150" lvl="2" indent="-228600">
              <a:buFont typeface="Arial" panose="020B0604020202020204" pitchFamily="34" charset="0"/>
              <a:buChar char="•"/>
            </a:pPr>
            <a:r>
              <a:rPr lang="en-US" sz="1800" dirty="0">
                <a:solidFill>
                  <a:schemeClr val="bg1"/>
                </a:solidFill>
              </a:rPr>
              <a:t>Property </a:t>
            </a:r>
          </a:p>
          <a:p>
            <a:pPr marL="1200150" lvl="2" indent="-228600">
              <a:buFont typeface="Arial" panose="020B0604020202020204" pitchFamily="34" charset="0"/>
              <a:buChar char="•"/>
            </a:pPr>
            <a:r>
              <a:rPr lang="en-US" sz="1800" dirty="0">
                <a:solidFill>
                  <a:schemeClr val="bg1"/>
                </a:solidFill>
              </a:rPr>
              <a:t>Professional liability</a:t>
            </a:r>
          </a:p>
          <a:p>
            <a:pPr marL="742950" lvl="1" indent="-228600">
              <a:buFont typeface="Arial" panose="020B0604020202020204" pitchFamily="34" charset="0"/>
              <a:buChar char="•"/>
            </a:pPr>
            <a:endParaRPr lang="en-US" sz="2000" dirty="0">
              <a:solidFill>
                <a:schemeClr val="bg1"/>
              </a:solidFill>
            </a:endParaRPr>
          </a:p>
        </p:txBody>
      </p:sp>
      <p:pic>
        <p:nvPicPr>
          <p:cNvPr id="5" name="Picture 4" descr="A picture containing stationary, writing implement, pen&#10;&#10;Description automatically generated">
            <a:extLst>
              <a:ext uri="{FF2B5EF4-FFF2-40B4-BE49-F238E27FC236}">
                <a16:creationId xmlns:a16="http://schemas.microsoft.com/office/drawing/2014/main" id="{583B6315-E1EA-49E2-9FB4-ADE108E3AC5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203767" y="1183400"/>
            <a:ext cx="6542117" cy="4334152"/>
          </a:xfrm>
          <a:prstGeom prst="rect">
            <a:avLst/>
          </a:prstGeom>
        </p:spPr>
      </p:pic>
    </p:spTree>
    <p:extLst>
      <p:ext uri="{BB962C8B-B14F-4D97-AF65-F5344CB8AC3E}">
        <p14:creationId xmlns:p14="http://schemas.microsoft.com/office/powerpoint/2010/main" val="3755096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 name="Rectangle: Top Corners Rounded 53">
            <a:extLst>
              <a:ext uri="{FF2B5EF4-FFF2-40B4-BE49-F238E27FC236}">
                <a16:creationId xmlns:a16="http://schemas.microsoft.com/office/drawing/2014/main" id="{3BAF1561-20C4-41FD-A35F-BF2B9E727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29466" y="996722"/>
            <a:ext cx="5923488" cy="4864556"/>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Top Corners Rounded 55">
            <a:extLst>
              <a:ext uri="{FF2B5EF4-FFF2-40B4-BE49-F238E27FC236}">
                <a16:creationId xmlns:a16="http://schemas.microsoft.com/office/drawing/2014/main" id="{839DC788-B140-4F3E-A91E-CB3E70ED9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57200" y="1050468"/>
            <a:ext cx="5609397" cy="4757058"/>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C8222CA-3A7E-494B-B271-5DA1A690ACC4}"/>
              </a:ext>
            </a:extLst>
          </p:cNvPr>
          <p:cNvSpPr>
            <a:spLocks noGrp="1"/>
          </p:cNvSpPr>
          <p:nvPr>
            <p:ph type="title"/>
          </p:nvPr>
        </p:nvSpPr>
        <p:spPr>
          <a:xfrm>
            <a:off x="321733" y="981091"/>
            <a:ext cx="4092951" cy="1624457"/>
          </a:xfrm>
        </p:spPr>
        <p:txBody>
          <a:bodyPr vert="horz" lIns="91440" tIns="45720" rIns="91440" bIns="45720" rtlCol="0" anchor="ctr">
            <a:normAutofit/>
          </a:bodyPr>
          <a:lstStyle/>
          <a:p>
            <a:r>
              <a:rPr lang="en-US" sz="3600" kern="1200">
                <a:solidFill>
                  <a:schemeClr val="bg1"/>
                </a:solidFill>
                <a:latin typeface="+mj-lt"/>
                <a:ea typeface="+mj-ea"/>
                <a:cs typeface="+mj-cs"/>
              </a:rPr>
              <a:t>Duty of Care</a:t>
            </a:r>
          </a:p>
        </p:txBody>
      </p:sp>
      <p:cxnSp>
        <p:nvCxnSpPr>
          <p:cNvPr id="58" name="Straight Connector 57">
            <a:extLst>
              <a:ext uri="{FF2B5EF4-FFF2-40B4-BE49-F238E27FC236}">
                <a16:creationId xmlns:a16="http://schemas.microsoft.com/office/drawing/2014/main" id="{FC18D930-0EEE-448F-ABF1-2AA3C83DA5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071" y="2705800"/>
            <a:ext cx="1597456"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CF0B7B2B-9287-004E-BD1D-895508114E48}"/>
              </a:ext>
            </a:extLst>
          </p:cNvPr>
          <p:cNvSpPr>
            <a:spLocks noGrp="1"/>
          </p:cNvSpPr>
          <p:nvPr>
            <p:ph type="body" sz="half" idx="2"/>
          </p:nvPr>
        </p:nvSpPr>
        <p:spPr>
          <a:xfrm>
            <a:off x="321733" y="2834809"/>
            <a:ext cx="4092951" cy="3042099"/>
          </a:xfrm>
        </p:spPr>
        <p:txBody>
          <a:bodyPr vert="horz" lIns="91440" tIns="45720" rIns="91440" bIns="45720" rtlCol="0" anchor="t">
            <a:normAutofit/>
          </a:bodyPr>
          <a:lstStyle/>
          <a:p>
            <a:pPr indent="-228600">
              <a:buFont typeface="Arial" panose="020B0604020202020204" pitchFamily="34" charset="0"/>
              <a:buChar char="•"/>
            </a:pPr>
            <a:r>
              <a:rPr lang="en-US" sz="2000" dirty="0">
                <a:solidFill>
                  <a:schemeClr val="bg1"/>
                </a:solidFill>
              </a:rPr>
              <a:t>Oversight</a:t>
            </a:r>
          </a:p>
          <a:p>
            <a:pPr marL="742950" lvl="1" indent="-228600">
              <a:buFont typeface="Arial" panose="020B0604020202020204" pitchFamily="34" charset="0"/>
              <a:buChar char="•"/>
            </a:pPr>
            <a:r>
              <a:rPr lang="en-US" sz="2000" dirty="0">
                <a:solidFill>
                  <a:schemeClr val="bg1"/>
                </a:solidFill>
              </a:rPr>
              <a:t>Bylaws</a:t>
            </a:r>
          </a:p>
          <a:p>
            <a:pPr marL="742950" lvl="1" indent="-228600">
              <a:buFont typeface="Arial" panose="020B0604020202020204" pitchFamily="34" charset="0"/>
              <a:buChar char="•"/>
            </a:pPr>
            <a:r>
              <a:rPr lang="en-US" sz="2000" dirty="0">
                <a:solidFill>
                  <a:schemeClr val="bg1"/>
                </a:solidFill>
              </a:rPr>
              <a:t>Finances</a:t>
            </a:r>
          </a:p>
          <a:p>
            <a:pPr marL="742950" lvl="1" indent="-228600">
              <a:buFont typeface="Arial" panose="020B0604020202020204" pitchFamily="34" charset="0"/>
              <a:buChar char="•"/>
            </a:pPr>
            <a:r>
              <a:rPr lang="en-US" sz="2000" dirty="0">
                <a:solidFill>
                  <a:schemeClr val="bg1"/>
                </a:solidFill>
              </a:rPr>
              <a:t>Insurance</a:t>
            </a:r>
          </a:p>
          <a:p>
            <a:pPr marL="742950" lvl="1" indent="-228600">
              <a:buFont typeface="Arial" panose="020B0604020202020204" pitchFamily="34" charset="0"/>
              <a:buChar char="•"/>
            </a:pPr>
            <a:r>
              <a:rPr lang="en-US" sz="2000" dirty="0">
                <a:solidFill>
                  <a:schemeClr val="bg1"/>
                </a:solidFill>
              </a:rPr>
              <a:t>Goals</a:t>
            </a:r>
          </a:p>
        </p:txBody>
      </p:sp>
      <p:pic>
        <p:nvPicPr>
          <p:cNvPr id="10" name="Picture 9" descr="A close up of a toy&#10;&#10;Description automatically generated">
            <a:extLst>
              <a:ext uri="{FF2B5EF4-FFF2-40B4-BE49-F238E27FC236}">
                <a16:creationId xmlns:a16="http://schemas.microsoft.com/office/drawing/2014/main" id="{783EFA3E-1B91-4311-8D82-6B1C75B69FB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203767" y="970781"/>
            <a:ext cx="6542117" cy="4759390"/>
          </a:xfrm>
          <a:prstGeom prst="rect">
            <a:avLst/>
          </a:prstGeom>
        </p:spPr>
      </p:pic>
    </p:spTree>
    <p:extLst>
      <p:ext uri="{BB962C8B-B14F-4D97-AF65-F5344CB8AC3E}">
        <p14:creationId xmlns:p14="http://schemas.microsoft.com/office/powerpoint/2010/main" val="3281156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0">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50ED87B-6226-3C45-80C5-B2B654E1C9F9}"/>
              </a:ext>
            </a:extLst>
          </p:cNvPr>
          <p:cNvSpPr>
            <a:spLocks noGrp="1"/>
          </p:cNvSpPr>
          <p:nvPr>
            <p:ph type="title"/>
          </p:nvPr>
        </p:nvSpPr>
        <p:spPr>
          <a:xfrm>
            <a:off x="863029" y="1012004"/>
            <a:ext cx="3416158" cy="4795408"/>
          </a:xfrm>
        </p:spPr>
        <p:txBody>
          <a:bodyPr vert="horz" lIns="91440" tIns="45720" rIns="91440" bIns="45720" rtlCol="0" anchor="ctr">
            <a:normAutofit/>
          </a:bodyPr>
          <a:lstStyle/>
          <a:p>
            <a:r>
              <a:rPr lang="en-US" sz="4400" dirty="0">
                <a:solidFill>
                  <a:srgbClr val="FFFFFF"/>
                </a:solidFill>
              </a:rPr>
              <a:t>Duty of Loyalty</a:t>
            </a:r>
          </a:p>
        </p:txBody>
      </p:sp>
      <p:graphicFrame>
        <p:nvGraphicFramePr>
          <p:cNvPr id="14" name="Text Placeholder 3">
            <a:extLst>
              <a:ext uri="{FF2B5EF4-FFF2-40B4-BE49-F238E27FC236}">
                <a16:creationId xmlns:a16="http://schemas.microsoft.com/office/drawing/2014/main" id="{A2A23BC0-BC1D-4B53-BA1D-C827AECFBA4C}"/>
              </a:ext>
            </a:extLst>
          </p:cNvPr>
          <p:cNvGraphicFramePr/>
          <p:nvPr>
            <p:extLst>
              <p:ext uri="{D42A27DB-BD31-4B8C-83A1-F6EECF244321}">
                <p14:modId xmlns:p14="http://schemas.microsoft.com/office/powerpoint/2010/main" val="575808176"/>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388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0">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50ED87B-6226-3C45-80C5-B2B654E1C9F9}"/>
              </a:ext>
            </a:extLst>
          </p:cNvPr>
          <p:cNvSpPr>
            <a:spLocks noGrp="1"/>
          </p:cNvSpPr>
          <p:nvPr>
            <p:ph type="title"/>
          </p:nvPr>
        </p:nvSpPr>
        <p:spPr>
          <a:xfrm>
            <a:off x="863029" y="1012004"/>
            <a:ext cx="3416158" cy="4795408"/>
          </a:xfrm>
        </p:spPr>
        <p:txBody>
          <a:bodyPr vert="horz" lIns="91440" tIns="45720" rIns="91440" bIns="45720" rtlCol="0" anchor="ctr">
            <a:normAutofit/>
          </a:bodyPr>
          <a:lstStyle/>
          <a:p>
            <a:r>
              <a:rPr lang="en-US" sz="4400" dirty="0">
                <a:solidFill>
                  <a:srgbClr val="FFFFFF"/>
                </a:solidFill>
              </a:rPr>
              <a:t>Duty of Obedience</a:t>
            </a:r>
          </a:p>
        </p:txBody>
      </p:sp>
      <p:graphicFrame>
        <p:nvGraphicFramePr>
          <p:cNvPr id="14" name="Text Placeholder 3">
            <a:extLst>
              <a:ext uri="{FF2B5EF4-FFF2-40B4-BE49-F238E27FC236}">
                <a16:creationId xmlns:a16="http://schemas.microsoft.com/office/drawing/2014/main" id="{A2A23BC0-BC1D-4B53-BA1D-C827AECFBA4C}"/>
              </a:ext>
            </a:extLst>
          </p:cNvPr>
          <p:cNvGraphicFramePr/>
          <p:nvPr>
            <p:extLst>
              <p:ext uri="{D42A27DB-BD31-4B8C-83A1-F6EECF244321}">
                <p14:modId xmlns:p14="http://schemas.microsoft.com/office/powerpoint/2010/main" val="3082275348"/>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8042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 name="Rectangle: Top Corners Rounded 53">
            <a:extLst>
              <a:ext uri="{FF2B5EF4-FFF2-40B4-BE49-F238E27FC236}">
                <a16:creationId xmlns:a16="http://schemas.microsoft.com/office/drawing/2014/main" id="{3BAF1561-20C4-41FD-A35F-BF2B9E727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29466" y="996722"/>
            <a:ext cx="5923488" cy="4864556"/>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Top Corners Rounded 55">
            <a:extLst>
              <a:ext uri="{FF2B5EF4-FFF2-40B4-BE49-F238E27FC236}">
                <a16:creationId xmlns:a16="http://schemas.microsoft.com/office/drawing/2014/main" id="{839DC788-B140-4F3E-A91E-CB3E70ED9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57200" y="1050468"/>
            <a:ext cx="5609397" cy="4757058"/>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C8222CA-3A7E-494B-B271-5DA1A690ACC4}"/>
              </a:ext>
            </a:extLst>
          </p:cNvPr>
          <p:cNvSpPr>
            <a:spLocks noGrp="1"/>
          </p:cNvSpPr>
          <p:nvPr>
            <p:ph type="title"/>
          </p:nvPr>
        </p:nvSpPr>
        <p:spPr>
          <a:xfrm>
            <a:off x="321733" y="981091"/>
            <a:ext cx="4092951" cy="1624457"/>
          </a:xfrm>
        </p:spPr>
        <p:txBody>
          <a:bodyPr vert="horz" lIns="91440" tIns="45720" rIns="91440" bIns="45720" rtlCol="0" anchor="ctr">
            <a:normAutofit/>
          </a:bodyPr>
          <a:lstStyle/>
          <a:p>
            <a:r>
              <a:rPr lang="en-US" sz="3600" kern="1200" dirty="0">
                <a:solidFill>
                  <a:schemeClr val="bg1"/>
                </a:solidFill>
                <a:latin typeface="+mj-lt"/>
                <a:ea typeface="+mj-ea"/>
                <a:cs typeface="+mj-cs"/>
              </a:rPr>
              <a:t>Duty of </a:t>
            </a:r>
            <a:r>
              <a:rPr lang="en-US" sz="3600" dirty="0">
                <a:solidFill>
                  <a:schemeClr val="bg1"/>
                </a:solidFill>
              </a:rPr>
              <a:t>Obedience</a:t>
            </a:r>
            <a:endParaRPr lang="en-US" sz="3600" kern="1200" dirty="0">
              <a:solidFill>
                <a:schemeClr val="bg1"/>
              </a:solidFill>
              <a:latin typeface="+mj-lt"/>
              <a:ea typeface="+mj-ea"/>
              <a:cs typeface="+mj-cs"/>
            </a:endParaRPr>
          </a:p>
        </p:txBody>
      </p:sp>
      <p:cxnSp>
        <p:nvCxnSpPr>
          <p:cNvPr id="58" name="Straight Connector 57">
            <a:extLst>
              <a:ext uri="{FF2B5EF4-FFF2-40B4-BE49-F238E27FC236}">
                <a16:creationId xmlns:a16="http://schemas.microsoft.com/office/drawing/2014/main" id="{FC18D930-0EEE-448F-ABF1-2AA3C83DA5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071" y="2705800"/>
            <a:ext cx="1597456"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CF0B7B2B-9287-004E-BD1D-895508114E48}"/>
              </a:ext>
            </a:extLst>
          </p:cNvPr>
          <p:cNvSpPr>
            <a:spLocks noGrp="1"/>
          </p:cNvSpPr>
          <p:nvPr>
            <p:ph type="body" sz="half" idx="2"/>
          </p:nvPr>
        </p:nvSpPr>
        <p:spPr>
          <a:xfrm>
            <a:off x="321733" y="2834809"/>
            <a:ext cx="4092951" cy="3042099"/>
          </a:xfrm>
        </p:spPr>
        <p:txBody>
          <a:bodyPr vert="horz" lIns="91440" tIns="45720" rIns="91440" bIns="45720" rtlCol="0" anchor="t">
            <a:normAutofit/>
          </a:bodyPr>
          <a:lstStyle/>
          <a:p>
            <a:pPr indent="-228600">
              <a:buFont typeface="Arial" panose="020B0604020202020204" pitchFamily="34" charset="0"/>
              <a:buChar char="•"/>
            </a:pPr>
            <a:r>
              <a:rPr lang="en-US" sz="2000" dirty="0">
                <a:solidFill>
                  <a:schemeClr val="bg1"/>
                </a:solidFill>
              </a:rPr>
              <a:t>Unit in Good Standing</a:t>
            </a:r>
          </a:p>
        </p:txBody>
      </p:sp>
      <p:sp>
        <p:nvSpPr>
          <p:cNvPr id="5" name="TextBox 4">
            <a:extLst>
              <a:ext uri="{FF2B5EF4-FFF2-40B4-BE49-F238E27FC236}">
                <a16:creationId xmlns:a16="http://schemas.microsoft.com/office/drawing/2014/main" id="{9EED77EA-6963-4BA0-9B7B-32BE750E60AA}"/>
              </a:ext>
            </a:extLst>
          </p:cNvPr>
          <p:cNvSpPr txBox="1"/>
          <p:nvPr/>
        </p:nvSpPr>
        <p:spPr>
          <a:xfrm>
            <a:off x="5510463" y="733926"/>
            <a:ext cx="6157466" cy="5109091"/>
          </a:xfrm>
          <a:prstGeom prst="rect">
            <a:avLst/>
          </a:prstGeom>
          <a:noFill/>
        </p:spPr>
        <p:txBody>
          <a:bodyPr wrap="square" rtlCol="0">
            <a:spAutoFit/>
          </a:bodyPr>
          <a:lstStyle/>
          <a:p>
            <a:pPr marL="285750" indent="-285750">
              <a:buFont typeface="Arial" panose="020B0604020202020204" pitchFamily="34" charset="0"/>
              <a:buChar char="•"/>
            </a:pPr>
            <a:r>
              <a:rPr lang="en-US" sz="2800" dirty="0"/>
              <a:t>Adheres to the Purposes and basic policies of the PTA</a:t>
            </a:r>
          </a:p>
          <a:p>
            <a:pPr marL="285750" indent="-285750">
              <a:buFont typeface="Arial" panose="020B0604020202020204" pitchFamily="34" charset="0"/>
              <a:buChar char="•"/>
            </a:pPr>
            <a:r>
              <a:rPr lang="en-US" sz="2800" dirty="0"/>
              <a:t>Remits national and state dues monthly</a:t>
            </a:r>
          </a:p>
          <a:p>
            <a:pPr marL="285750" indent="-285750">
              <a:buFont typeface="Arial" panose="020B0604020202020204" pitchFamily="34" charset="0"/>
              <a:buChar char="•"/>
            </a:pPr>
            <a:r>
              <a:rPr lang="en-US" sz="2800" dirty="0"/>
              <a:t>Approves bylaws every 3 years</a:t>
            </a:r>
          </a:p>
          <a:p>
            <a:pPr marL="285750" indent="-285750">
              <a:buFont typeface="Arial" panose="020B0604020202020204" pitchFamily="34" charset="0"/>
              <a:buChar char="•"/>
            </a:pPr>
            <a:r>
              <a:rPr lang="en-US" sz="2800" dirty="0"/>
              <a:t>Submits End of Year report by Dec. 1</a:t>
            </a:r>
            <a:r>
              <a:rPr lang="en-US" sz="2800" baseline="30000" dirty="0"/>
              <a:t>st</a:t>
            </a:r>
            <a:endParaRPr lang="en-US" sz="2800" dirty="0"/>
          </a:p>
          <a:p>
            <a:pPr marL="285750" indent="-285750">
              <a:buFont typeface="Arial" panose="020B0604020202020204" pitchFamily="34" charset="0"/>
              <a:buChar char="•"/>
            </a:pPr>
            <a:r>
              <a:rPr lang="en-US" sz="2800" dirty="0"/>
              <a:t>Submits annual financial review by Dec. 1</a:t>
            </a:r>
            <a:r>
              <a:rPr lang="en-US" sz="2800" baseline="30000" dirty="0"/>
              <a:t>st</a:t>
            </a:r>
            <a:endParaRPr lang="en-US" sz="2800" dirty="0"/>
          </a:p>
          <a:p>
            <a:pPr marL="285750" indent="-285750">
              <a:buFont typeface="Arial" panose="020B0604020202020204" pitchFamily="34" charset="0"/>
              <a:buChar char="•"/>
            </a:pPr>
            <a:r>
              <a:rPr lang="en-US" sz="2800" dirty="0"/>
              <a:t>Submits copy of 990 filing by Dec. 1</a:t>
            </a:r>
            <a:r>
              <a:rPr lang="en-US" sz="2800" baseline="30000" dirty="0"/>
              <a:t>st</a:t>
            </a:r>
            <a:endParaRPr lang="en-US" sz="2800" dirty="0"/>
          </a:p>
          <a:p>
            <a:pPr marL="285750" indent="-285750">
              <a:buFont typeface="Arial" panose="020B0604020202020204" pitchFamily="34" charset="0"/>
              <a:buChar char="•"/>
            </a:pPr>
            <a:r>
              <a:rPr lang="en-US" sz="2800" dirty="0"/>
              <a:t>Submits names of officers by March 31</a:t>
            </a:r>
            <a:r>
              <a:rPr lang="en-US" sz="2800" baseline="30000" dirty="0"/>
              <a:t>st</a:t>
            </a:r>
            <a:endParaRPr lang="en-US" sz="2800" dirty="0"/>
          </a:p>
          <a:p>
            <a:endParaRPr lang="en-US" dirty="0"/>
          </a:p>
        </p:txBody>
      </p:sp>
    </p:spTree>
    <p:extLst>
      <p:ext uri="{BB962C8B-B14F-4D97-AF65-F5344CB8AC3E}">
        <p14:creationId xmlns:p14="http://schemas.microsoft.com/office/powerpoint/2010/main" val="1897287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8768F-1925-BA42-92CB-0165E11C61F0}"/>
              </a:ext>
            </a:extLst>
          </p:cNvPr>
          <p:cNvSpPr>
            <a:spLocks noGrp="1"/>
          </p:cNvSpPr>
          <p:nvPr>
            <p:ph type="title"/>
          </p:nvPr>
        </p:nvSpPr>
        <p:spPr>
          <a:xfrm>
            <a:off x="2370667" y="2187743"/>
            <a:ext cx="5293449" cy="2482515"/>
          </a:xfrm>
        </p:spPr>
        <p:txBody>
          <a:bodyPr vert="horz" lIns="91440" tIns="45720" rIns="91440" bIns="45720" rtlCol="0" anchor="ctr">
            <a:normAutofit/>
          </a:bodyPr>
          <a:lstStyle/>
          <a:p>
            <a:r>
              <a:rPr lang="en-US" sz="6000" kern="1200" dirty="0">
                <a:solidFill>
                  <a:schemeClr val="tx1"/>
                </a:solidFill>
                <a:latin typeface="+mj-lt"/>
                <a:ea typeface="+mj-ea"/>
                <a:cs typeface="+mj-cs"/>
              </a:rPr>
              <a:t>Who can serve</a:t>
            </a:r>
          </a:p>
        </p:txBody>
      </p:sp>
      <p:pic>
        <p:nvPicPr>
          <p:cNvPr id="13" name="Graphic 5" descr="Group">
            <a:extLst>
              <a:ext uri="{FF2B5EF4-FFF2-40B4-BE49-F238E27FC236}">
                <a16:creationId xmlns:a16="http://schemas.microsoft.com/office/drawing/2014/main" id="{652465A6-D1CF-4ACF-B11A-F419FCFAD7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1" y="2743201"/>
            <a:ext cx="1371600" cy="1371600"/>
          </a:xfrm>
          <a:prstGeom prst="rect">
            <a:avLst/>
          </a:prstGeom>
        </p:spPr>
      </p:pic>
      <p:pic>
        <p:nvPicPr>
          <p:cNvPr id="8" name="Graphic 7">
            <a:extLst>
              <a:ext uri="{FF2B5EF4-FFF2-40B4-BE49-F238E27FC236}">
                <a16:creationId xmlns:a16="http://schemas.microsoft.com/office/drawing/2014/main" id="{6DC8EC7A-3661-4E99-8971-EE13D73181A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41431" y="816337"/>
            <a:ext cx="5225327" cy="5225327"/>
          </a:xfrm>
          <a:prstGeom prst="rect">
            <a:avLst/>
          </a:prstGeom>
        </p:spPr>
      </p:pic>
    </p:spTree>
    <p:extLst>
      <p:ext uri="{BB962C8B-B14F-4D97-AF65-F5344CB8AC3E}">
        <p14:creationId xmlns:p14="http://schemas.microsoft.com/office/powerpoint/2010/main" val="1975789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0">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50ED87B-6226-3C45-80C5-B2B654E1C9F9}"/>
              </a:ext>
            </a:extLst>
          </p:cNvPr>
          <p:cNvSpPr>
            <a:spLocks noGrp="1"/>
          </p:cNvSpPr>
          <p:nvPr>
            <p:ph type="title"/>
          </p:nvPr>
        </p:nvSpPr>
        <p:spPr>
          <a:xfrm>
            <a:off x="863029" y="1012004"/>
            <a:ext cx="3416158" cy="4795408"/>
          </a:xfrm>
        </p:spPr>
        <p:txBody>
          <a:bodyPr vert="horz" lIns="91440" tIns="45720" rIns="91440" bIns="45720" rtlCol="0" anchor="ctr">
            <a:normAutofit/>
          </a:bodyPr>
          <a:lstStyle/>
          <a:p>
            <a:r>
              <a:rPr lang="en-US" sz="4400" dirty="0">
                <a:solidFill>
                  <a:srgbClr val="FFFFFF"/>
                </a:solidFill>
              </a:rPr>
              <a:t>Duty of Obedience</a:t>
            </a:r>
          </a:p>
        </p:txBody>
      </p:sp>
      <p:graphicFrame>
        <p:nvGraphicFramePr>
          <p:cNvPr id="14" name="Text Placeholder 3">
            <a:extLst>
              <a:ext uri="{FF2B5EF4-FFF2-40B4-BE49-F238E27FC236}">
                <a16:creationId xmlns:a16="http://schemas.microsoft.com/office/drawing/2014/main" id="{A2A23BC0-BC1D-4B53-BA1D-C827AECFBA4C}"/>
              </a:ext>
            </a:extLst>
          </p:cNvPr>
          <p:cNvGraphicFramePr/>
          <p:nvPr>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0181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8768F-1925-BA42-92CB-0165E11C61F0}"/>
              </a:ext>
            </a:extLst>
          </p:cNvPr>
          <p:cNvSpPr>
            <a:spLocks noGrp="1"/>
          </p:cNvSpPr>
          <p:nvPr>
            <p:ph type="title"/>
          </p:nvPr>
        </p:nvSpPr>
        <p:spPr>
          <a:xfrm>
            <a:off x="2370667" y="2187743"/>
            <a:ext cx="5293449" cy="2482515"/>
          </a:xfrm>
        </p:spPr>
        <p:txBody>
          <a:bodyPr vert="horz" lIns="91440" tIns="45720" rIns="91440" bIns="45720" rtlCol="0" anchor="ctr">
            <a:normAutofit/>
          </a:bodyPr>
          <a:lstStyle/>
          <a:p>
            <a:r>
              <a:rPr lang="en-US" sz="6000" kern="1200" dirty="0">
                <a:solidFill>
                  <a:schemeClr val="tx1"/>
                </a:solidFill>
                <a:latin typeface="+mj-lt"/>
                <a:ea typeface="+mj-ea"/>
                <a:cs typeface="+mj-cs"/>
              </a:rPr>
              <a:t>Knowing Best</a:t>
            </a:r>
          </a:p>
        </p:txBody>
      </p:sp>
      <p:pic>
        <p:nvPicPr>
          <p:cNvPr id="13" name="Graphic 12" descr="Head with Gears">
            <a:extLst>
              <a:ext uri="{FF2B5EF4-FFF2-40B4-BE49-F238E27FC236}">
                <a16:creationId xmlns:a16="http://schemas.microsoft.com/office/drawing/2014/main" id="{652465A6-D1CF-4ACF-B11A-F419FCFAD7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1" y="2743201"/>
            <a:ext cx="1371600" cy="1371600"/>
          </a:xfrm>
          <a:prstGeom prst="rect">
            <a:avLst/>
          </a:prstGeom>
        </p:spPr>
      </p:pic>
      <p:pic>
        <p:nvPicPr>
          <p:cNvPr id="8" name="Graphic 7">
            <a:extLst>
              <a:ext uri="{FF2B5EF4-FFF2-40B4-BE49-F238E27FC236}">
                <a16:creationId xmlns:a16="http://schemas.microsoft.com/office/drawing/2014/main" id="{6DC8EC7A-3661-4E99-8971-EE13D73181A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mt="15000"/>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41431" y="816337"/>
            <a:ext cx="5225327" cy="5225327"/>
          </a:xfrm>
          <a:prstGeom prst="rect">
            <a:avLst/>
          </a:prstGeom>
        </p:spPr>
      </p:pic>
    </p:spTree>
    <p:extLst>
      <p:ext uri="{BB962C8B-B14F-4D97-AF65-F5344CB8AC3E}">
        <p14:creationId xmlns:p14="http://schemas.microsoft.com/office/powerpoint/2010/main" val="2986533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79EA19-357D-684F-B2A1-CC85406EF480}"/>
              </a:ext>
            </a:extLst>
          </p:cNvPr>
          <p:cNvSpPr>
            <a:spLocks noGrp="1"/>
          </p:cNvSpPr>
          <p:nvPr>
            <p:ph type="ctrTitle"/>
          </p:nvPr>
        </p:nvSpPr>
        <p:spPr>
          <a:xfrm>
            <a:off x="6746628" y="1783959"/>
            <a:ext cx="4645250" cy="2889114"/>
          </a:xfrm>
        </p:spPr>
        <p:txBody>
          <a:bodyPr anchor="b">
            <a:normAutofit/>
          </a:bodyPr>
          <a:lstStyle/>
          <a:p>
            <a:pPr algn="l"/>
            <a:r>
              <a:rPr lang="en-US">
                <a:solidFill>
                  <a:schemeClr val="bg1"/>
                </a:solidFill>
              </a:rPr>
              <a:t>The Board Knows Best – Right?</a:t>
            </a:r>
          </a:p>
        </p:txBody>
      </p:sp>
      <p:sp>
        <p:nvSpPr>
          <p:cNvPr id="3" name="Subtitle 2">
            <a:extLst>
              <a:ext uri="{FF2B5EF4-FFF2-40B4-BE49-F238E27FC236}">
                <a16:creationId xmlns:a16="http://schemas.microsoft.com/office/drawing/2014/main" id="{8BC3AB9C-C469-3246-90ED-AC3D47A371CC}"/>
              </a:ext>
            </a:extLst>
          </p:cNvPr>
          <p:cNvSpPr>
            <a:spLocks noGrp="1"/>
          </p:cNvSpPr>
          <p:nvPr>
            <p:ph type="subTitle" idx="1"/>
          </p:nvPr>
        </p:nvSpPr>
        <p:spPr>
          <a:xfrm>
            <a:off x="6746627" y="4750893"/>
            <a:ext cx="4645250" cy="1147863"/>
          </a:xfrm>
        </p:spPr>
        <p:txBody>
          <a:bodyPr anchor="t">
            <a:normAutofit/>
          </a:bodyPr>
          <a:lstStyle/>
          <a:p>
            <a:pPr algn="l"/>
            <a:r>
              <a:rPr lang="en-US" sz="2000">
                <a:solidFill>
                  <a:schemeClr val="bg1"/>
                </a:solidFill>
              </a:rPr>
              <a:t>Dorothy Gardner </a:t>
            </a:r>
          </a:p>
          <a:p>
            <a:pPr algn="l"/>
            <a:r>
              <a:rPr lang="en-US" sz="2000">
                <a:solidFill>
                  <a:schemeClr val="bg1"/>
                </a:solidFill>
              </a:rPr>
              <a:t>Immediate Past President Missouri PTA</a:t>
            </a:r>
          </a:p>
        </p:txBody>
      </p:sp>
      <p:sp>
        <p:nvSpPr>
          <p:cNvPr id="12" name="Freeform: Shape 11">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811592E5-FE89-1E4D-91BD-D36C65719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382" y="1925226"/>
            <a:ext cx="4047843" cy="1639376"/>
          </a:xfrm>
          <a:prstGeom prst="rect">
            <a:avLst/>
          </a:prstGeom>
        </p:spPr>
      </p:pic>
    </p:spTree>
    <p:extLst>
      <p:ext uri="{BB962C8B-B14F-4D97-AF65-F5344CB8AC3E}">
        <p14:creationId xmlns:p14="http://schemas.microsoft.com/office/powerpoint/2010/main" val="3522603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EE3D0236-FCFD-E04D-9EC9-11D105F0C1A7}"/>
              </a:ext>
            </a:extLst>
          </p:cNvPr>
          <p:cNvSpPr>
            <a:spLocks noGrp="1"/>
          </p:cNvSpPr>
          <p:nvPr>
            <p:ph type="title"/>
          </p:nvPr>
        </p:nvSpPr>
        <p:spPr>
          <a:xfrm>
            <a:off x="535020" y="685800"/>
            <a:ext cx="2780271" cy="5105400"/>
          </a:xfrm>
        </p:spPr>
        <p:txBody>
          <a:bodyPr>
            <a:normAutofit/>
          </a:bodyPr>
          <a:lstStyle/>
          <a:p>
            <a:r>
              <a:rPr lang="en-US" sz="3100">
                <a:solidFill>
                  <a:srgbClr val="FFFFFF"/>
                </a:solidFill>
              </a:rPr>
              <a:t>Fiduciary Responsibilities</a:t>
            </a:r>
          </a:p>
        </p:txBody>
      </p:sp>
      <p:graphicFrame>
        <p:nvGraphicFramePr>
          <p:cNvPr id="5" name="Content Placeholder 2">
            <a:extLst>
              <a:ext uri="{FF2B5EF4-FFF2-40B4-BE49-F238E27FC236}">
                <a16:creationId xmlns:a16="http://schemas.microsoft.com/office/drawing/2014/main" id="{DC0D9A98-7677-48C9-BD50-F84FCA357603}"/>
              </a:ext>
            </a:extLst>
          </p:cNvPr>
          <p:cNvGraphicFramePr>
            <a:graphicFrameLocks noGrp="1"/>
          </p:cNvGraphicFramePr>
          <p:nvPr>
            <p:ph idx="1"/>
            <p:extLst>
              <p:ext uri="{D42A27DB-BD31-4B8C-83A1-F6EECF244321}">
                <p14:modId xmlns:p14="http://schemas.microsoft.com/office/powerpoint/2010/main" val="4254934903"/>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4408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3D0236-FCFD-E04D-9EC9-11D105F0C1A7}"/>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a:solidFill>
                  <a:srgbClr val="FFFFFF"/>
                </a:solidFill>
                <a:latin typeface="+mj-lt"/>
                <a:ea typeface="+mj-ea"/>
                <a:cs typeface="+mj-cs"/>
              </a:rPr>
              <a:t>Fiduciary???</a:t>
            </a:r>
          </a:p>
        </p:txBody>
      </p:sp>
      <p:cxnSp>
        <p:nvCxnSpPr>
          <p:cNvPr id="12" name="Straight Connector 11">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close up of a toy&#10;&#10;Description automatically generated">
            <a:extLst>
              <a:ext uri="{FF2B5EF4-FFF2-40B4-BE49-F238E27FC236}">
                <a16:creationId xmlns:a16="http://schemas.microsoft.com/office/drawing/2014/main" id="{83924B6D-8FA7-4F92-B5A5-AD81AA815631}"/>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490196" y="492573"/>
            <a:ext cx="5880796" cy="5880796"/>
          </a:xfrm>
          <a:prstGeom prst="rect">
            <a:avLst/>
          </a:prstGeom>
        </p:spPr>
      </p:pic>
    </p:spTree>
    <p:extLst>
      <p:ext uri="{BB962C8B-B14F-4D97-AF65-F5344CB8AC3E}">
        <p14:creationId xmlns:p14="http://schemas.microsoft.com/office/powerpoint/2010/main" val="3745231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E3D0236-FCFD-E04D-9EC9-11D105F0C1A7}"/>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kern="1200" dirty="0">
                <a:solidFill>
                  <a:srgbClr val="FFFFFF"/>
                </a:solidFill>
                <a:latin typeface="+mj-lt"/>
                <a:ea typeface="+mj-ea"/>
                <a:cs typeface="+mj-cs"/>
              </a:rPr>
              <a:t>Fiduciary???</a:t>
            </a:r>
          </a:p>
        </p:txBody>
      </p:sp>
      <p:sp>
        <p:nvSpPr>
          <p:cNvPr id="3" name="Content Placeholder 2">
            <a:extLst>
              <a:ext uri="{FF2B5EF4-FFF2-40B4-BE49-F238E27FC236}">
                <a16:creationId xmlns:a16="http://schemas.microsoft.com/office/drawing/2014/main" id="{F0EADF6F-2E66-2643-A4A4-2D5C23C54257}"/>
              </a:ext>
            </a:extLst>
          </p:cNvPr>
          <p:cNvSpPr>
            <a:spLocks noGrp="1"/>
          </p:cNvSpPr>
          <p:nvPr>
            <p:ph idx="1"/>
          </p:nvPr>
        </p:nvSpPr>
        <p:spPr>
          <a:xfrm>
            <a:off x="3045368" y="4074718"/>
            <a:ext cx="6105194" cy="682079"/>
          </a:xfrm>
        </p:spPr>
        <p:txBody>
          <a:bodyPr vert="horz" lIns="91440" tIns="45720" rIns="91440" bIns="45720" rtlCol="0">
            <a:normAutofit/>
          </a:bodyPr>
          <a:lstStyle/>
          <a:p>
            <a:pPr marL="0" indent="0" algn="ctr">
              <a:buNone/>
            </a:pPr>
            <a:r>
              <a:rPr lang="en-US" sz="2400" b="1" kern="1200" dirty="0">
                <a:solidFill>
                  <a:srgbClr val="FFFFFF"/>
                </a:solidFill>
                <a:latin typeface="+mn-lt"/>
                <a:ea typeface="+mn-ea"/>
                <a:cs typeface="+mn-cs"/>
              </a:rPr>
              <a:t>It’s all about the ASSETS &amp; REPUTATION</a:t>
            </a:r>
          </a:p>
        </p:txBody>
      </p:sp>
    </p:spTree>
    <p:extLst>
      <p:ext uri="{BB962C8B-B14F-4D97-AF65-F5344CB8AC3E}">
        <p14:creationId xmlns:p14="http://schemas.microsoft.com/office/powerpoint/2010/main" val="1486349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FBE65-EE0D-5A42-AE8A-1D8DE68F100A}"/>
              </a:ext>
            </a:extLst>
          </p:cNvPr>
          <p:cNvSpPr>
            <a:spLocks noGrp="1"/>
          </p:cNvSpPr>
          <p:nvPr>
            <p:ph type="title"/>
          </p:nvPr>
        </p:nvSpPr>
        <p:spPr>
          <a:xfrm>
            <a:off x="6053668" y="803325"/>
            <a:ext cx="5314536" cy="1325563"/>
          </a:xfrm>
        </p:spPr>
        <p:txBody>
          <a:bodyPr>
            <a:normAutofit/>
          </a:bodyPr>
          <a:lstStyle/>
          <a:p>
            <a:r>
              <a:rPr lang="en-US" dirty="0"/>
              <a:t>Assets</a:t>
            </a:r>
            <a:endParaRPr lang="en-US"/>
          </a:p>
        </p:txBody>
      </p:sp>
      <p:sp>
        <p:nvSpPr>
          <p:cNvPr id="10" name="Freeform: Shape 9">
            <a:extLst>
              <a:ext uri="{FF2B5EF4-FFF2-40B4-BE49-F238E27FC236}">
                <a16:creationId xmlns:a16="http://schemas.microsoft.com/office/drawing/2014/main" id="{E0D60ECE-8986-45DC-B7FE-EC7699B46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96964194-5878-40D2-8EC0-DDC58387F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Group">
            <a:extLst>
              <a:ext uri="{FF2B5EF4-FFF2-40B4-BE49-F238E27FC236}">
                <a16:creationId xmlns:a16="http://schemas.microsoft.com/office/drawing/2014/main" id="{A96C556D-71FA-45B1-B0D0-E8FA7DD25D0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1733" y="543135"/>
            <a:ext cx="3835488" cy="3835488"/>
          </a:xfrm>
          <a:prstGeom prst="rect">
            <a:avLst/>
          </a:prstGeom>
        </p:spPr>
      </p:pic>
      <p:sp>
        <p:nvSpPr>
          <p:cNvPr id="3" name="Content Placeholder 2">
            <a:extLst>
              <a:ext uri="{FF2B5EF4-FFF2-40B4-BE49-F238E27FC236}">
                <a16:creationId xmlns:a16="http://schemas.microsoft.com/office/drawing/2014/main" id="{74B7B670-BBC7-9D40-BA61-88072059A980}"/>
              </a:ext>
            </a:extLst>
          </p:cNvPr>
          <p:cNvSpPr>
            <a:spLocks noGrp="1"/>
          </p:cNvSpPr>
          <p:nvPr>
            <p:ph idx="1"/>
          </p:nvPr>
        </p:nvSpPr>
        <p:spPr>
          <a:xfrm>
            <a:off x="6053667" y="2279018"/>
            <a:ext cx="5314543" cy="3375920"/>
          </a:xfrm>
        </p:spPr>
        <p:txBody>
          <a:bodyPr anchor="t">
            <a:normAutofit/>
          </a:bodyPr>
          <a:lstStyle/>
          <a:p>
            <a:r>
              <a:rPr lang="en-US" sz="1800"/>
              <a:t>What are your PTAs assets </a:t>
            </a:r>
          </a:p>
          <a:p>
            <a:r>
              <a:rPr lang="en-US" sz="1800"/>
              <a:t>Know what you have and protect them</a:t>
            </a:r>
          </a:p>
          <a:p>
            <a:r>
              <a:rPr lang="en-US" sz="1800"/>
              <a:t>Membership is everyone’s duty </a:t>
            </a:r>
          </a:p>
          <a:p>
            <a:pPr lvl="1"/>
            <a:r>
              <a:rPr lang="en-US" sz="1800"/>
              <a:t>Grows the unit </a:t>
            </a:r>
          </a:p>
          <a:p>
            <a:pPr lvl="1"/>
            <a:r>
              <a:rPr lang="en-US" sz="1800"/>
              <a:t>Inclusive </a:t>
            </a:r>
          </a:p>
          <a:p>
            <a:pPr lvl="1"/>
            <a:r>
              <a:rPr lang="en-US" sz="1800"/>
              <a:t>Retains past members</a:t>
            </a:r>
          </a:p>
          <a:p>
            <a:pPr lvl="1"/>
            <a:r>
              <a:rPr lang="en-US" sz="1800"/>
              <a:t>Personal ask to join – new families and community members </a:t>
            </a:r>
          </a:p>
        </p:txBody>
      </p:sp>
    </p:spTree>
    <p:extLst>
      <p:ext uri="{BB962C8B-B14F-4D97-AF65-F5344CB8AC3E}">
        <p14:creationId xmlns:p14="http://schemas.microsoft.com/office/powerpoint/2010/main" val="31794178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0">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50ED87B-6226-3C45-80C5-B2B654E1C9F9}"/>
              </a:ext>
            </a:extLst>
          </p:cNvPr>
          <p:cNvSpPr>
            <a:spLocks noGrp="1"/>
          </p:cNvSpPr>
          <p:nvPr>
            <p:ph type="title"/>
          </p:nvPr>
        </p:nvSpPr>
        <p:spPr>
          <a:xfrm>
            <a:off x="863029" y="1012004"/>
            <a:ext cx="3416158" cy="4795408"/>
          </a:xfrm>
        </p:spPr>
        <p:txBody>
          <a:bodyPr vert="horz" lIns="91440" tIns="45720" rIns="91440" bIns="45720" rtlCol="0" anchor="ctr">
            <a:normAutofit/>
          </a:bodyPr>
          <a:lstStyle/>
          <a:p>
            <a:r>
              <a:rPr lang="en-US" sz="4400">
                <a:solidFill>
                  <a:srgbClr val="FFFFFF"/>
                </a:solidFill>
              </a:rPr>
              <a:t>Duty of Care</a:t>
            </a:r>
          </a:p>
        </p:txBody>
      </p:sp>
      <p:graphicFrame>
        <p:nvGraphicFramePr>
          <p:cNvPr id="14" name="Text Placeholder 3">
            <a:extLst>
              <a:ext uri="{FF2B5EF4-FFF2-40B4-BE49-F238E27FC236}">
                <a16:creationId xmlns:a16="http://schemas.microsoft.com/office/drawing/2014/main" id="{A2A23BC0-BC1D-4B53-BA1D-C827AECFBA4C}"/>
              </a:ext>
            </a:extLst>
          </p:cNvPr>
          <p:cNvGraphicFramePr/>
          <p:nvPr>
            <p:extLst>
              <p:ext uri="{D42A27DB-BD31-4B8C-83A1-F6EECF244321}">
                <p14:modId xmlns:p14="http://schemas.microsoft.com/office/powerpoint/2010/main" val="862029022"/>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7696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Top Corners Rounded 13">
            <a:extLst>
              <a:ext uri="{FF2B5EF4-FFF2-40B4-BE49-F238E27FC236}">
                <a16:creationId xmlns:a16="http://schemas.microsoft.com/office/drawing/2014/main" id="{3BAF1561-20C4-41FD-A35F-BF2B9E727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29466" y="996722"/>
            <a:ext cx="5923488" cy="4864556"/>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Top Corners Rounded 15">
            <a:extLst>
              <a:ext uri="{FF2B5EF4-FFF2-40B4-BE49-F238E27FC236}">
                <a16:creationId xmlns:a16="http://schemas.microsoft.com/office/drawing/2014/main" id="{839DC788-B140-4F3E-A91E-CB3E70ED9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57200" y="1050468"/>
            <a:ext cx="5609397" cy="4757058"/>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C8222CA-3A7E-494B-B271-5DA1A690ACC4}"/>
              </a:ext>
            </a:extLst>
          </p:cNvPr>
          <p:cNvSpPr>
            <a:spLocks noGrp="1"/>
          </p:cNvSpPr>
          <p:nvPr>
            <p:ph type="title"/>
          </p:nvPr>
        </p:nvSpPr>
        <p:spPr>
          <a:xfrm>
            <a:off x="321733" y="981091"/>
            <a:ext cx="4092951" cy="1624457"/>
          </a:xfrm>
        </p:spPr>
        <p:txBody>
          <a:bodyPr vert="horz" lIns="91440" tIns="45720" rIns="91440" bIns="45720" rtlCol="0" anchor="ctr">
            <a:normAutofit/>
          </a:bodyPr>
          <a:lstStyle/>
          <a:p>
            <a:r>
              <a:rPr lang="en-US" sz="3600" kern="1200">
                <a:solidFill>
                  <a:schemeClr val="bg1"/>
                </a:solidFill>
                <a:latin typeface="+mj-lt"/>
                <a:ea typeface="+mj-ea"/>
                <a:cs typeface="+mj-cs"/>
              </a:rPr>
              <a:t>Duty of Care</a:t>
            </a:r>
          </a:p>
        </p:txBody>
      </p:sp>
      <p:cxnSp>
        <p:nvCxnSpPr>
          <p:cNvPr id="18" name="Straight Connector 17">
            <a:extLst>
              <a:ext uri="{FF2B5EF4-FFF2-40B4-BE49-F238E27FC236}">
                <a16:creationId xmlns:a16="http://schemas.microsoft.com/office/drawing/2014/main" id="{FC18D930-0EEE-448F-ABF1-2AA3C83DA5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071" y="2705800"/>
            <a:ext cx="1597456"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CF0B7B2B-9287-004E-BD1D-895508114E48}"/>
              </a:ext>
            </a:extLst>
          </p:cNvPr>
          <p:cNvSpPr>
            <a:spLocks noGrp="1"/>
          </p:cNvSpPr>
          <p:nvPr>
            <p:ph type="body" sz="half" idx="2"/>
          </p:nvPr>
        </p:nvSpPr>
        <p:spPr>
          <a:xfrm>
            <a:off x="321733" y="2834809"/>
            <a:ext cx="4092951" cy="3042099"/>
          </a:xfrm>
        </p:spPr>
        <p:txBody>
          <a:bodyPr vert="horz" lIns="91440" tIns="45720" rIns="91440" bIns="45720" rtlCol="0" anchor="t">
            <a:normAutofit/>
          </a:bodyPr>
          <a:lstStyle/>
          <a:p>
            <a:pPr indent="-228600">
              <a:buFont typeface="Arial" panose="020B0604020202020204" pitchFamily="34" charset="0"/>
              <a:buChar char="•"/>
            </a:pPr>
            <a:r>
              <a:rPr lang="en-US" sz="2000">
                <a:solidFill>
                  <a:schemeClr val="bg1"/>
                </a:solidFill>
              </a:rPr>
              <a:t>Meetings</a:t>
            </a:r>
          </a:p>
          <a:p>
            <a:pPr marL="742950" lvl="1" indent="-228600">
              <a:buFont typeface="Arial" panose="020B0604020202020204" pitchFamily="34" charset="0"/>
              <a:buChar char="•"/>
            </a:pPr>
            <a:r>
              <a:rPr lang="en-US" sz="2000">
                <a:solidFill>
                  <a:schemeClr val="bg1"/>
                </a:solidFill>
              </a:rPr>
              <a:t>Yes you need to attend</a:t>
            </a:r>
          </a:p>
          <a:p>
            <a:pPr marL="742950" lvl="1" indent="-228600">
              <a:buFont typeface="Arial" panose="020B0604020202020204" pitchFamily="34" charset="0"/>
              <a:buChar char="•"/>
            </a:pPr>
            <a:r>
              <a:rPr lang="en-US" sz="2000">
                <a:solidFill>
                  <a:schemeClr val="bg1"/>
                </a:solidFill>
              </a:rPr>
              <a:t>Come prepared</a:t>
            </a:r>
          </a:p>
          <a:p>
            <a:pPr marL="742950" lvl="1" indent="-228600">
              <a:buFont typeface="Arial" panose="020B0604020202020204" pitchFamily="34" charset="0"/>
              <a:buChar char="•"/>
            </a:pPr>
            <a:r>
              <a:rPr lang="en-US" sz="2000">
                <a:solidFill>
                  <a:schemeClr val="bg1"/>
                </a:solidFill>
              </a:rPr>
              <a:t>Stay on agenda</a:t>
            </a:r>
          </a:p>
          <a:p>
            <a:pPr marL="742950" lvl="1" indent="-228600">
              <a:buFont typeface="Arial" panose="020B0604020202020204" pitchFamily="34" charset="0"/>
              <a:buChar char="•"/>
            </a:pPr>
            <a:endParaRPr lang="en-US" sz="2000">
              <a:solidFill>
                <a:schemeClr val="bg1"/>
              </a:solidFill>
            </a:endParaRPr>
          </a:p>
        </p:txBody>
      </p:sp>
      <p:pic>
        <p:nvPicPr>
          <p:cNvPr id="9" name="Picture Placeholder 8" descr="A close up of a logo&#10;&#10;Description automatically generated">
            <a:extLst>
              <a:ext uri="{FF2B5EF4-FFF2-40B4-BE49-F238E27FC236}">
                <a16:creationId xmlns:a16="http://schemas.microsoft.com/office/drawing/2014/main" id="{CB6456A5-6F20-4AF6-941F-D9473F23987F}"/>
              </a:ext>
            </a:extLst>
          </p:cNvPr>
          <p:cNvPicPr>
            <a:picLocks noGrp="1" noChangeAspect="1"/>
          </p:cNvPicPr>
          <p:nvPr>
            <p:ph type="pic"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591605" y="467256"/>
            <a:ext cx="5766440" cy="5766440"/>
          </a:xfrm>
          <a:prstGeom prst="rect">
            <a:avLst/>
          </a:prstGeom>
        </p:spPr>
      </p:pic>
    </p:spTree>
    <p:extLst>
      <p:ext uri="{BB962C8B-B14F-4D97-AF65-F5344CB8AC3E}">
        <p14:creationId xmlns:p14="http://schemas.microsoft.com/office/powerpoint/2010/main" val="2761929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Top Corners Rounded 20">
            <a:extLst>
              <a:ext uri="{FF2B5EF4-FFF2-40B4-BE49-F238E27FC236}">
                <a16:creationId xmlns:a16="http://schemas.microsoft.com/office/drawing/2014/main" id="{3BAF1561-20C4-41FD-A35F-BF2B9E727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29466" y="996722"/>
            <a:ext cx="5923488" cy="4864556"/>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Top Corners Rounded 22">
            <a:extLst>
              <a:ext uri="{FF2B5EF4-FFF2-40B4-BE49-F238E27FC236}">
                <a16:creationId xmlns:a16="http://schemas.microsoft.com/office/drawing/2014/main" id="{839DC788-B140-4F3E-A91E-CB3E70ED9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57200" y="1050468"/>
            <a:ext cx="5609397" cy="4757058"/>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C8222CA-3A7E-494B-B271-5DA1A690ACC4}"/>
              </a:ext>
            </a:extLst>
          </p:cNvPr>
          <p:cNvSpPr>
            <a:spLocks noGrp="1"/>
          </p:cNvSpPr>
          <p:nvPr>
            <p:ph type="title"/>
          </p:nvPr>
        </p:nvSpPr>
        <p:spPr>
          <a:xfrm>
            <a:off x="321733" y="981091"/>
            <a:ext cx="4092951" cy="1624457"/>
          </a:xfrm>
        </p:spPr>
        <p:txBody>
          <a:bodyPr vert="horz" lIns="91440" tIns="45720" rIns="91440" bIns="45720" rtlCol="0" anchor="ctr">
            <a:normAutofit/>
          </a:bodyPr>
          <a:lstStyle/>
          <a:p>
            <a:r>
              <a:rPr lang="en-US" sz="3600" kern="1200">
                <a:solidFill>
                  <a:schemeClr val="bg1"/>
                </a:solidFill>
                <a:latin typeface="+mj-lt"/>
                <a:ea typeface="+mj-ea"/>
                <a:cs typeface="+mj-cs"/>
              </a:rPr>
              <a:t>Duty of Care</a:t>
            </a:r>
          </a:p>
        </p:txBody>
      </p:sp>
      <p:cxnSp>
        <p:nvCxnSpPr>
          <p:cNvPr id="25" name="Straight Connector 24">
            <a:extLst>
              <a:ext uri="{FF2B5EF4-FFF2-40B4-BE49-F238E27FC236}">
                <a16:creationId xmlns:a16="http://schemas.microsoft.com/office/drawing/2014/main" id="{FC18D930-0EEE-448F-ABF1-2AA3C83DA5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071" y="2705800"/>
            <a:ext cx="1597456"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CF0B7B2B-9287-004E-BD1D-895508114E48}"/>
              </a:ext>
            </a:extLst>
          </p:cNvPr>
          <p:cNvSpPr>
            <a:spLocks noGrp="1"/>
          </p:cNvSpPr>
          <p:nvPr>
            <p:ph type="body" sz="half" idx="2"/>
          </p:nvPr>
        </p:nvSpPr>
        <p:spPr>
          <a:xfrm>
            <a:off x="321733" y="2834809"/>
            <a:ext cx="4092951" cy="3042099"/>
          </a:xfrm>
        </p:spPr>
        <p:txBody>
          <a:bodyPr vert="horz" lIns="91440" tIns="45720" rIns="91440" bIns="45720" rtlCol="0" anchor="t">
            <a:normAutofit/>
          </a:bodyPr>
          <a:lstStyle/>
          <a:p>
            <a:pPr indent="-228600">
              <a:buFont typeface="Arial" panose="020B0604020202020204" pitchFamily="34" charset="0"/>
              <a:buChar char="•"/>
            </a:pPr>
            <a:r>
              <a:rPr lang="en-US" sz="2000">
                <a:solidFill>
                  <a:schemeClr val="bg1"/>
                </a:solidFill>
              </a:rPr>
              <a:t>Committees</a:t>
            </a:r>
          </a:p>
          <a:p>
            <a:pPr marL="742950" lvl="1" indent="-228600">
              <a:buFont typeface="Arial" panose="020B0604020202020204" pitchFamily="34" charset="0"/>
              <a:buChar char="•"/>
            </a:pPr>
            <a:r>
              <a:rPr lang="en-US" sz="2000">
                <a:solidFill>
                  <a:schemeClr val="bg1"/>
                </a:solidFill>
              </a:rPr>
              <a:t>Be in the know</a:t>
            </a:r>
          </a:p>
          <a:p>
            <a:pPr marL="742950" lvl="1" indent="-228600">
              <a:buFont typeface="Arial" panose="020B0604020202020204" pitchFamily="34" charset="0"/>
              <a:buChar char="•"/>
            </a:pPr>
            <a:r>
              <a:rPr lang="en-US" sz="2000">
                <a:solidFill>
                  <a:schemeClr val="bg1"/>
                </a:solidFill>
              </a:rPr>
              <a:t>Actively participate</a:t>
            </a:r>
          </a:p>
          <a:p>
            <a:pPr marL="742950" lvl="1" indent="-228600">
              <a:buFont typeface="Arial" panose="020B0604020202020204" pitchFamily="34" charset="0"/>
              <a:buChar char="•"/>
            </a:pPr>
            <a:r>
              <a:rPr lang="en-US" sz="2000">
                <a:solidFill>
                  <a:schemeClr val="bg1"/>
                </a:solidFill>
              </a:rPr>
              <a:t>Report</a:t>
            </a:r>
          </a:p>
          <a:p>
            <a:pPr marL="742950" lvl="1" indent="-228600">
              <a:buFont typeface="Arial" panose="020B0604020202020204" pitchFamily="34" charset="0"/>
              <a:buChar char="•"/>
            </a:pPr>
            <a:endParaRPr lang="en-US" sz="2000">
              <a:solidFill>
                <a:schemeClr val="bg1"/>
              </a:solidFill>
            </a:endParaRPr>
          </a:p>
          <a:p>
            <a:pPr marL="285750" indent="-228600">
              <a:buFont typeface="Arial" panose="020B0604020202020204" pitchFamily="34" charset="0"/>
              <a:buChar char="•"/>
            </a:pPr>
            <a:endParaRPr lang="en-US" sz="2000">
              <a:solidFill>
                <a:schemeClr val="bg1"/>
              </a:solidFill>
            </a:endParaRPr>
          </a:p>
          <a:p>
            <a:pPr marL="742950" lvl="1" indent="-228600">
              <a:buFont typeface="Arial" panose="020B0604020202020204" pitchFamily="34" charset="0"/>
              <a:buChar char="•"/>
            </a:pPr>
            <a:endParaRPr lang="en-US" sz="2000">
              <a:solidFill>
                <a:schemeClr val="bg1"/>
              </a:solidFill>
            </a:endParaRPr>
          </a:p>
        </p:txBody>
      </p:sp>
      <p:pic>
        <p:nvPicPr>
          <p:cNvPr id="11" name="Picture Placeholder 10" descr="A close up of a sign&#10;&#10;Description automatically generated">
            <a:extLst>
              <a:ext uri="{FF2B5EF4-FFF2-40B4-BE49-F238E27FC236}">
                <a16:creationId xmlns:a16="http://schemas.microsoft.com/office/drawing/2014/main" id="{10BBAC59-A553-4026-BDB2-9E99B2610C98}"/>
              </a:ext>
            </a:extLst>
          </p:cNvPr>
          <p:cNvPicPr>
            <a:picLocks noGrp="1" noChangeAspect="1"/>
          </p:cNvPicPr>
          <p:nvPr>
            <p:ph type="pic"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1413" r="11413"/>
          <a:stretch>
            <a:fillRect/>
          </a:stretch>
        </p:blipFill>
        <p:spPr>
          <a:xfrm>
            <a:off x="5203767" y="767609"/>
            <a:ext cx="6542117" cy="5165733"/>
          </a:xfrm>
          <a:prstGeom prst="rect">
            <a:avLst/>
          </a:prstGeom>
        </p:spPr>
      </p:pic>
    </p:spTree>
    <p:extLst>
      <p:ext uri="{BB962C8B-B14F-4D97-AF65-F5344CB8AC3E}">
        <p14:creationId xmlns:p14="http://schemas.microsoft.com/office/powerpoint/2010/main" val="20265754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TotalTime>
  <Words>2630</Words>
  <Application>Microsoft Office PowerPoint</Application>
  <PresentationFormat>Widescreen</PresentationFormat>
  <Paragraphs>227</Paragraphs>
  <Slides>22</Slides>
  <Notes>20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7" baseType="lpstr">
      <vt:lpstr>Arial</vt:lpstr>
      <vt:lpstr>Calibri</vt:lpstr>
      <vt:lpstr>Calibri Light</vt:lpstr>
      <vt:lpstr>Office Theme</vt:lpstr>
      <vt:lpstr>Worksheet</vt:lpstr>
      <vt:lpstr>The Board Knows Best – Right?</vt:lpstr>
      <vt:lpstr>Who can serve</vt:lpstr>
      <vt:lpstr>Fiduciary Responsibilities</vt:lpstr>
      <vt:lpstr>Fiduciary???</vt:lpstr>
      <vt:lpstr>Fiduciary???</vt:lpstr>
      <vt:lpstr>Assets</vt:lpstr>
      <vt:lpstr>Duty of Care</vt:lpstr>
      <vt:lpstr>Duty of Care</vt:lpstr>
      <vt:lpstr>Duty of Care</vt:lpstr>
      <vt:lpstr>Duty of Care</vt:lpstr>
      <vt:lpstr>Duty of Care</vt:lpstr>
      <vt:lpstr>Duty of Care</vt:lpstr>
      <vt:lpstr>Financial Report</vt:lpstr>
      <vt:lpstr>Duty of Care</vt:lpstr>
      <vt:lpstr>Duty of Care</vt:lpstr>
      <vt:lpstr>Duty of Care</vt:lpstr>
      <vt:lpstr>Duty of Loyalty</vt:lpstr>
      <vt:lpstr>Duty of Obedience</vt:lpstr>
      <vt:lpstr>Duty of Obedience</vt:lpstr>
      <vt:lpstr>Duty of Obedience</vt:lpstr>
      <vt:lpstr>Knowing Best</vt:lpstr>
      <vt:lpstr>The Board Knows Best – Right?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Board Knows Best – Right?</dc:title>
  <dc:creator>Dorothy Gardner</dc:creator>
  <cp:lastModifiedBy>Sarah Day</cp:lastModifiedBy>
  <cp:revision>14</cp:revision>
  <dcterms:created xsi:type="dcterms:W3CDTF">2019-03-01T18:39:50Z</dcterms:created>
  <dcterms:modified xsi:type="dcterms:W3CDTF">2019-03-02T22:46:22Z</dcterms:modified>
</cp:coreProperties>
</file>