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5E5FF-83C9-410A-9D1B-14280088BE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Welcome to convention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BA7599-8B5F-4072-B3AB-EC9AA8B719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Now what………</a:t>
            </a:r>
          </a:p>
        </p:txBody>
      </p:sp>
    </p:spTree>
    <p:extLst>
      <p:ext uri="{BB962C8B-B14F-4D97-AF65-F5344CB8AC3E}">
        <p14:creationId xmlns:p14="http://schemas.microsoft.com/office/powerpoint/2010/main" val="1238766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8FB10E-E24F-4332-BBC1-DD3EFE4BF762}"/>
              </a:ext>
            </a:extLst>
          </p:cNvPr>
          <p:cNvSpPr txBox="1"/>
          <p:nvPr/>
        </p:nvSpPr>
        <p:spPr>
          <a:xfrm>
            <a:off x="1552353" y="1871329"/>
            <a:ext cx="954803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Alex Wiese, Student Representative MO PTA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Sophomore at Timberland High School Wentzville, 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Member of FBLA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Member NHS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Member THS Wrestling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Delegate to National PTA Legislative Conference in Washington DC 2019</a:t>
            </a:r>
          </a:p>
        </p:txBody>
      </p:sp>
    </p:spTree>
    <p:extLst>
      <p:ext uri="{BB962C8B-B14F-4D97-AF65-F5344CB8AC3E}">
        <p14:creationId xmlns:p14="http://schemas.microsoft.com/office/powerpoint/2010/main" val="58050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56BA17-B1E6-4FA0-A6A5-890332A1FE38}"/>
              </a:ext>
            </a:extLst>
          </p:cNvPr>
          <p:cNvSpPr txBox="1"/>
          <p:nvPr/>
        </p:nvSpPr>
        <p:spPr>
          <a:xfrm>
            <a:off x="1573619" y="1722474"/>
            <a:ext cx="96118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MO PTA has an exciting series of sessions designed to prepare you for college. In addition we will be learning how to advocate and the power of our voice.</a:t>
            </a:r>
          </a:p>
        </p:txBody>
      </p:sp>
    </p:spTree>
    <p:extLst>
      <p:ext uri="{BB962C8B-B14F-4D97-AF65-F5344CB8AC3E}">
        <p14:creationId xmlns:p14="http://schemas.microsoft.com/office/powerpoint/2010/main" val="1171532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C19B05-5DD9-478C-B594-DD6E8EC3A0DF}"/>
              </a:ext>
            </a:extLst>
          </p:cNvPr>
          <p:cNvSpPr txBox="1"/>
          <p:nvPr/>
        </p:nvSpPr>
        <p:spPr>
          <a:xfrm>
            <a:off x="1382233" y="1467293"/>
            <a:ext cx="1024978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A couple of reminders: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 Please be courteous to other guests and respect quiet hours at the hotel.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Attend all sessions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Take back to your school what you have learned!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700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052E3C-C52E-4340-9469-94DC122063E8}"/>
              </a:ext>
            </a:extLst>
          </p:cNvPr>
          <p:cNvSpPr txBox="1"/>
          <p:nvPr/>
        </p:nvSpPr>
        <p:spPr>
          <a:xfrm>
            <a:off x="1403498" y="1509823"/>
            <a:ext cx="98244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At lunch and the Awards Banquet we will have a table reserved for students. Please join me at our table.</a:t>
            </a:r>
          </a:p>
        </p:txBody>
      </p:sp>
    </p:spTree>
    <p:extLst>
      <p:ext uri="{BB962C8B-B14F-4D97-AF65-F5344CB8AC3E}">
        <p14:creationId xmlns:p14="http://schemas.microsoft.com/office/powerpoint/2010/main" val="4206718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94AF06-339E-4735-9524-018B835AF879}"/>
              </a:ext>
            </a:extLst>
          </p:cNvPr>
          <p:cNvSpPr txBox="1"/>
          <p:nvPr/>
        </p:nvSpPr>
        <p:spPr>
          <a:xfrm>
            <a:off x="1786270" y="1275907"/>
            <a:ext cx="927159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Want to join me?</a:t>
            </a:r>
          </a:p>
          <a:p>
            <a:endParaRPr lang="en-US" sz="3600" dirty="0"/>
          </a:p>
          <a:p>
            <a:r>
              <a:rPr lang="en-US" sz="3600" dirty="0"/>
              <a:t>Fill our a Talent Survey and speak with me.</a:t>
            </a:r>
          </a:p>
          <a:p>
            <a:endParaRPr lang="en-US" sz="3600" dirty="0"/>
          </a:p>
          <a:p>
            <a:r>
              <a:rPr lang="en-US" sz="3600" dirty="0"/>
              <a:t>Must be able to commit to 4 meeting a year (Saturdays in Columbia) and Convention.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993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EDBD8F-A6C0-48D0-ACE1-A0B89F1E86F6}"/>
              </a:ext>
            </a:extLst>
          </p:cNvPr>
          <p:cNvSpPr txBox="1"/>
          <p:nvPr/>
        </p:nvSpPr>
        <p:spPr>
          <a:xfrm>
            <a:off x="1290084" y="2211572"/>
            <a:ext cx="9611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QUESTIONS???</a:t>
            </a:r>
          </a:p>
        </p:txBody>
      </p:sp>
    </p:spTree>
    <p:extLst>
      <p:ext uri="{BB962C8B-B14F-4D97-AF65-F5344CB8AC3E}">
        <p14:creationId xmlns:p14="http://schemas.microsoft.com/office/powerpoint/2010/main" val="283795202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18</TotalTime>
  <Words>161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Vapor Trail</vt:lpstr>
      <vt:lpstr>Welcome to convention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convention</dc:title>
  <dc:creator>Carla Wiese</dc:creator>
  <cp:lastModifiedBy>Carla Wiese</cp:lastModifiedBy>
  <cp:revision>3</cp:revision>
  <dcterms:created xsi:type="dcterms:W3CDTF">2019-04-01T03:19:44Z</dcterms:created>
  <dcterms:modified xsi:type="dcterms:W3CDTF">2019-04-01T15:16:55Z</dcterms:modified>
</cp:coreProperties>
</file>