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Lst>
  <p:sldSz cy="6858000" cx="9144000"/>
  <p:notesSz cx="6858000" cy="9144000"/>
  <p:embeddedFontLst>
    <p:embeddedFont>
      <p:font typeface="Architects Daughter"/>
      <p:regular r:id="rId46"/>
    </p:embeddedFont>
    <p:embeddedFont>
      <p:font typeface="Bad Script"/>
      <p:regular r:id="rId4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slide" Target="slides/slide39.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46" Type="http://schemas.openxmlformats.org/officeDocument/2006/relationships/font" Target="fonts/ArchitectsDaughter-regular.fntdata"/><Relationship Id="rId23" Type="http://schemas.openxmlformats.org/officeDocument/2006/relationships/slide" Target="slides/slide18.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47" Type="http://schemas.openxmlformats.org/officeDocument/2006/relationships/font" Target="fonts/BadScript-regular.fntdata"/><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8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Shape 4"/>
          <p:cNvSpPr txBox="1"/>
          <p:nvPr>
            <p:ph idx="10" type="dt"/>
          </p:nvPr>
        </p:nvSpPr>
        <p:spPr>
          <a:xfrm>
            <a:off x="3884612" y="0"/>
            <a:ext cx="29718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6" name="Shape 6"/>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Shape 7"/>
          <p:cNvSpPr txBox="1"/>
          <p:nvPr>
            <p:ph idx="11" type="ftr"/>
          </p:nvPr>
        </p:nvSpPr>
        <p:spPr>
          <a:xfrm>
            <a:off x="0" y="8685212"/>
            <a:ext cx="2971800" cy="4572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Shape 8"/>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6" name="Shape 96"/>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97" name="Shape 97"/>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cap="none" strike="noStrike">
                <a:solidFill>
                  <a:srgbClr val="000000"/>
                </a:solidFill>
                <a:latin typeface="Arial"/>
                <a:ea typeface="Arial"/>
                <a:cs typeface="Arial"/>
                <a:sym typeface="Arial"/>
              </a:rPr>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0" name="Shape 160"/>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161" name="Shape 161"/>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7" name="Shape 167"/>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168" name="Shape 168"/>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74" name="Shape 174"/>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175" name="Shape 175"/>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81" name="Shape 181"/>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182" name="Shape 182"/>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88" name="Shape 188"/>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189" name="Shape 189"/>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Shape 19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96" name="Shape 196"/>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197" name="Shape 197"/>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Shape 20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03" name="Shape 203"/>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204" name="Shape 204"/>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Shape 2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10" name="Shape 210"/>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211" name="Shape 211"/>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Shape 2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17" name="Shape 217"/>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218" name="Shape 218"/>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2" name="Shape 222"/>
        <p:cNvGrpSpPr/>
        <p:nvPr/>
      </p:nvGrpSpPr>
      <p:grpSpPr>
        <a:xfrm>
          <a:off x="0" y="0"/>
          <a:ext cx="0" cy="0"/>
          <a:chOff x="0" y="0"/>
          <a:chExt cx="0" cy="0"/>
        </a:xfrm>
      </p:grpSpPr>
      <p:sp>
        <p:nvSpPr>
          <p:cNvPr id="223" name="Shape 22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24" name="Shape 224"/>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225" name="Shape 225"/>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3" name="Shape 103"/>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104" name="Shape 104"/>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9" name="Shape 229"/>
        <p:cNvGrpSpPr/>
        <p:nvPr/>
      </p:nvGrpSpPr>
      <p:grpSpPr>
        <a:xfrm>
          <a:off x="0" y="0"/>
          <a:ext cx="0" cy="0"/>
          <a:chOff x="0" y="0"/>
          <a:chExt cx="0" cy="0"/>
        </a:xfrm>
      </p:grpSpPr>
      <p:sp>
        <p:nvSpPr>
          <p:cNvPr id="230" name="Shape 23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31" name="Shape 231"/>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232" name="Shape 232"/>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Shape 23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39" name="Shape 239"/>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240" name="Shape 240"/>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4" name="Shape 244"/>
        <p:cNvGrpSpPr/>
        <p:nvPr/>
      </p:nvGrpSpPr>
      <p:grpSpPr>
        <a:xfrm>
          <a:off x="0" y="0"/>
          <a:ext cx="0" cy="0"/>
          <a:chOff x="0" y="0"/>
          <a:chExt cx="0" cy="0"/>
        </a:xfrm>
      </p:grpSpPr>
      <p:sp>
        <p:nvSpPr>
          <p:cNvPr id="245" name="Shape 24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46" name="Shape 246"/>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247" name="Shape 247"/>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1" name="Shape 251"/>
        <p:cNvGrpSpPr/>
        <p:nvPr/>
      </p:nvGrpSpPr>
      <p:grpSpPr>
        <a:xfrm>
          <a:off x="0" y="0"/>
          <a:ext cx="0" cy="0"/>
          <a:chOff x="0" y="0"/>
          <a:chExt cx="0" cy="0"/>
        </a:xfrm>
      </p:grpSpPr>
      <p:sp>
        <p:nvSpPr>
          <p:cNvPr id="252" name="Shape 25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53" name="Shape 253"/>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254" name="Shape 254"/>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8" name="Shape 258"/>
        <p:cNvGrpSpPr/>
        <p:nvPr/>
      </p:nvGrpSpPr>
      <p:grpSpPr>
        <a:xfrm>
          <a:off x="0" y="0"/>
          <a:ext cx="0" cy="0"/>
          <a:chOff x="0" y="0"/>
          <a:chExt cx="0" cy="0"/>
        </a:xfrm>
      </p:grpSpPr>
      <p:sp>
        <p:nvSpPr>
          <p:cNvPr id="259" name="Shape 25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60" name="Shape 260"/>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261" name="Shape 261"/>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6" name="Shape 266"/>
        <p:cNvGrpSpPr/>
        <p:nvPr/>
      </p:nvGrpSpPr>
      <p:grpSpPr>
        <a:xfrm>
          <a:off x="0" y="0"/>
          <a:ext cx="0" cy="0"/>
          <a:chOff x="0" y="0"/>
          <a:chExt cx="0" cy="0"/>
        </a:xfrm>
      </p:grpSpPr>
      <p:sp>
        <p:nvSpPr>
          <p:cNvPr id="267" name="Shape 26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68" name="Shape 268"/>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269" name="Shape 269"/>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3" name="Shape 273"/>
        <p:cNvGrpSpPr/>
        <p:nvPr/>
      </p:nvGrpSpPr>
      <p:grpSpPr>
        <a:xfrm>
          <a:off x="0" y="0"/>
          <a:ext cx="0" cy="0"/>
          <a:chOff x="0" y="0"/>
          <a:chExt cx="0" cy="0"/>
        </a:xfrm>
      </p:grpSpPr>
      <p:sp>
        <p:nvSpPr>
          <p:cNvPr id="274" name="Shape 2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75" name="Shape 275"/>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276" name="Shape 276"/>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0" name="Shape 280"/>
        <p:cNvGrpSpPr/>
        <p:nvPr/>
      </p:nvGrpSpPr>
      <p:grpSpPr>
        <a:xfrm>
          <a:off x="0" y="0"/>
          <a:ext cx="0" cy="0"/>
          <a:chOff x="0" y="0"/>
          <a:chExt cx="0" cy="0"/>
        </a:xfrm>
      </p:grpSpPr>
      <p:sp>
        <p:nvSpPr>
          <p:cNvPr id="281" name="Shape 28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82" name="Shape 282"/>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283" name="Shape 283"/>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7" name="Shape 287"/>
        <p:cNvGrpSpPr/>
        <p:nvPr/>
      </p:nvGrpSpPr>
      <p:grpSpPr>
        <a:xfrm>
          <a:off x="0" y="0"/>
          <a:ext cx="0" cy="0"/>
          <a:chOff x="0" y="0"/>
          <a:chExt cx="0" cy="0"/>
        </a:xfrm>
      </p:grpSpPr>
      <p:sp>
        <p:nvSpPr>
          <p:cNvPr id="288" name="Shape 2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89" name="Shape 2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3" name="Shape 293"/>
        <p:cNvGrpSpPr/>
        <p:nvPr/>
      </p:nvGrpSpPr>
      <p:grpSpPr>
        <a:xfrm>
          <a:off x="0" y="0"/>
          <a:ext cx="0" cy="0"/>
          <a:chOff x="0" y="0"/>
          <a:chExt cx="0" cy="0"/>
        </a:xfrm>
      </p:grpSpPr>
      <p:sp>
        <p:nvSpPr>
          <p:cNvPr id="294" name="Shape 29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95" name="Shape 295"/>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296" name="Shape 296"/>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0" name="Shape 110"/>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111" name="Shape 111"/>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0" name="Shape 300"/>
        <p:cNvGrpSpPr/>
        <p:nvPr/>
      </p:nvGrpSpPr>
      <p:grpSpPr>
        <a:xfrm>
          <a:off x="0" y="0"/>
          <a:ext cx="0" cy="0"/>
          <a:chOff x="0" y="0"/>
          <a:chExt cx="0" cy="0"/>
        </a:xfrm>
      </p:grpSpPr>
      <p:sp>
        <p:nvSpPr>
          <p:cNvPr id="301" name="Shape 30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02" name="Shape 302"/>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303" name="Shape 303"/>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7" name="Shape 307"/>
        <p:cNvGrpSpPr/>
        <p:nvPr/>
      </p:nvGrpSpPr>
      <p:grpSpPr>
        <a:xfrm>
          <a:off x="0" y="0"/>
          <a:ext cx="0" cy="0"/>
          <a:chOff x="0" y="0"/>
          <a:chExt cx="0" cy="0"/>
        </a:xfrm>
      </p:grpSpPr>
      <p:sp>
        <p:nvSpPr>
          <p:cNvPr id="308" name="Shape 3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09" name="Shape 309"/>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310" name="Shape 310"/>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4" name="Shape 314"/>
        <p:cNvGrpSpPr/>
        <p:nvPr/>
      </p:nvGrpSpPr>
      <p:grpSpPr>
        <a:xfrm>
          <a:off x="0" y="0"/>
          <a:ext cx="0" cy="0"/>
          <a:chOff x="0" y="0"/>
          <a:chExt cx="0" cy="0"/>
        </a:xfrm>
      </p:grpSpPr>
      <p:sp>
        <p:nvSpPr>
          <p:cNvPr id="315" name="Shape 31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16" name="Shape 316"/>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317" name="Shape 317"/>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1" name="Shape 321"/>
        <p:cNvGrpSpPr/>
        <p:nvPr/>
      </p:nvGrpSpPr>
      <p:grpSpPr>
        <a:xfrm>
          <a:off x="0" y="0"/>
          <a:ext cx="0" cy="0"/>
          <a:chOff x="0" y="0"/>
          <a:chExt cx="0" cy="0"/>
        </a:xfrm>
      </p:grpSpPr>
      <p:sp>
        <p:nvSpPr>
          <p:cNvPr id="322" name="Shape 32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23" name="Shape 323"/>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324" name="Shape 324"/>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8" name="Shape 328"/>
        <p:cNvGrpSpPr/>
        <p:nvPr/>
      </p:nvGrpSpPr>
      <p:grpSpPr>
        <a:xfrm>
          <a:off x="0" y="0"/>
          <a:ext cx="0" cy="0"/>
          <a:chOff x="0" y="0"/>
          <a:chExt cx="0" cy="0"/>
        </a:xfrm>
      </p:grpSpPr>
      <p:sp>
        <p:nvSpPr>
          <p:cNvPr id="329" name="Shape 3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30" name="Shape 330"/>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331" name="Shape 331"/>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5" name="Shape 335"/>
        <p:cNvGrpSpPr/>
        <p:nvPr/>
      </p:nvGrpSpPr>
      <p:grpSpPr>
        <a:xfrm>
          <a:off x="0" y="0"/>
          <a:ext cx="0" cy="0"/>
          <a:chOff x="0" y="0"/>
          <a:chExt cx="0" cy="0"/>
        </a:xfrm>
      </p:grpSpPr>
      <p:sp>
        <p:nvSpPr>
          <p:cNvPr id="336" name="Shape 33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37" name="Shape 337"/>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338" name="Shape 338"/>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2" name="Shape 342"/>
        <p:cNvGrpSpPr/>
        <p:nvPr/>
      </p:nvGrpSpPr>
      <p:grpSpPr>
        <a:xfrm>
          <a:off x="0" y="0"/>
          <a:ext cx="0" cy="0"/>
          <a:chOff x="0" y="0"/>
          <a:chExt cx="0" cy="0"/>
        </a:xfrm>
      </p:grpSpPr>
      <p:sp>
        <p:nvSpPr>
          <p:cNvPr id="343" name="Shape 34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44" name="Shape 344"/>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345" name="Shape 345"/>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9" name="Shape 349"/>
        <p:cNvGrpSpPr/>
        <p:nvPr/>
      </p:nvGrpSpPr>
      <p:grpSpPr>
        <a:xfrm>
          <a:off x="0" y="0"/>
          <a:ext cx="0" cy="0"/>
          <a:chOff x="0" y="0"/>
          <a:chExt cx="0" cy="0"/>
        </a:xfrm>
      </p:grpSpPr>
      <p:sp>
        <p:nvSpPr>
          <p:cNvPr id="350" name="Shape 35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51" name="Shape 351"/>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352" name="Shape 352"/>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6" name="Shape 356"/>
        <p:cNvGrpSpPr/>
        <p:nvPr/>
      </p:nvGrpSpPr>
      <p:grpSpPr>
        <a:xfrm>
          <a:off x="0" y="0"/>
          <a:ext cx="0" cy="0"/>
          <a:chOff x="0" y="0"/>
          <a:chExt cx="0" cy="0"/>
        </a:xfrm>
      </p:grpSpPr>
      <p:sp>
        <p:nvSpPr>
          <p:cNvPr id="357" name="Shape 35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58" name="Shape 358"/>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359" name="Shape 359"/>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3" name="Shape 363"/>
        <p:cNvGrpSpPr/>
        <p:nvPr/>
      </p:nvGrpSpPr>
      <p:grpSpPr>
        <a:xfrm>
          <a:off x="0" y="0"/>
          <a:ext cx="0" cy="0"/>
          <a:chOff x="0" y="0"/>
          <a:chExt cx="0" cy="0"/>
        </a:xfrm>
      </p:grpSpPr>
      <p:sp>
        <p:nvSpPr>
          <p:cNvPr id="364" name="Shape 36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65" name="Shape 365"/>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366" name="Shape 366"/>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7" name="Shape 117"/>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118" name="Shape 118"/>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0" name="Shape 370"/>
        <p:cNvGrpSpPr/>
        <p:nvPr/>
      </p:nvGrpSpPr>
      <p:grpSpPr>
        <a:xfrm>
          <a:off x="0" y="0"/>
          <a:ext cx="0" cy="0"/>
          <a:chOff x="0" y="0"/>
          <a:chExt cx="0" cy="0"/>
        </a:xfrm>
      </p:grpSpPr>
      <p:sp>
        <p:nvSpPr>
          <p:cNvPr id="371" name="Shape 3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72" name="Shape 3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4" name="Shape 124"/>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125" name="Shape 125"/>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1" name="Shape 131"/>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132" name="Shape 132"/>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8" name="Shape 138"/>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139" name="Shape 139"/>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5" name="Shape 145"/>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146" name="Shape 146"/>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2" name="Shape 152"/>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153" name="Shape 153"/>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6" name="Shape 16"/>
        <p:cNvGrpSpPr/>
        <p:nvPr/>
      </p:nvGrpSpPr>
      <p:grpSpPr>
        <a:xfrm>
          <a:off x="0" y="0"/>
          <a:ext cx="0" cy="0"/>
          <a:chOff x="0" y="0"/>
          <a:chExt cx="0" cy="0"/>
        </a:xfrm>
      </p:grpSpPr>
      <p:sp>
        <p:nvSpPr>
          <p:cNvPr id="17" name="Shape 17"/>
          <p:cNvSpPr txBox="1"/>
          <p:nvPr>
            <p:ph idx="1" type="subTitle"/>
          </p:nvPr>
        </p:nvSpPr>
        <p:spPr>
          <a:xfrm>
            <a:off x="2362200" y="3429000"/>
            <a:ext cx="6400800" cy="1447800"/>
          </a:xfrm>
          <a:prstGeom prst="rect">
            <a:avLst/>
          </a:prstGeom>
          <a:solidFill>
            <a:schemeClr val="lt1">
              <a:alpha val="49800"/>
            </a:schemeClr>
          </a:solidFill>
          <a:ln cap="flat" cmpd="sng" w="76200">
            <a:solidFill>
              <a:schemeClr val="dk1"/>
            </a:solidFill>
            <a:prstDash val="solid"/>
            <a:round/>
            <a:headEnd len="sm" w="sm" type="none"/>
            <a:tailEnd len="sm" w="sm" type="none"/>
          </a:ln>
        </p:spPr>
        <p:txBody>
          <a:bodyPr anchorCtr="0" anchor="ctr" bIns="91425" lIns="91425" spcFirstLastPara="1" rIns="91425" wrap="square" tIns="91425"/>
          <a:lstStyle>
            <a:lvl1pPr indent="0" lvl="0" marL="0" marR="0" rtl="0" algn="ctr">
              <a:spcBef>
                <a:spcPts val="640"/>
              </a:spcBef>
              <a:spcAft>
                <a:spcPts val="0"/>
              </a:spcAft>
              <a:buClr>
                <a:schemeClr val="hlink"/>
              </a:buClr>
              <a:buSzPts val="2240"/>
              <a:buFont typeface="Noto Sans Symbols"/>
              <a:buNone/>
              <a:defRPr b="0" i="0" sz="3200" u="none" cap="none" strike="noStrike">
                <a:solidFill>
                  <a:schemeClr val="dk1"/>
                </a:solidFill>
                <a:latin typeface="Arial"/>
                <a:ea typeface="Arial"/>
                <a:cs typeface="Arial"/>
                <a:sym typeface="Arial"/>
              </a:defRPr>
            </a:lvl1pPr>
            <a:lvl2pPr indent="-285750" lvl="1" marL="742950" marR="0" rtl="0" algn="l">
              <a:spcBef>
                <a:spcPts val="560"/>
              </a:spcBef>
              <a:spcAft>
                <a:spcPts val="0"/>
              </a:spcAft>
              <a:buClr>
                <a:schemeClr val="folHlink"/>
              </a:buClr>
              <a:buSzPts val="1960"/>
              <a:buFont typeface="Noto Sans Symbols"/>
              <a:buChar char="●"/>
              <a:defRPr b="0" i="0" sz="2800" u="none" cap="none" strike="noStrike">
                <a:solidFill>
                  <a:schemeClr val="dk1"/>
                </a:solidFill>
                <a:latin typeface="Arial"/>
                <a:ea typeface="Arial"/>
                <a:cs typeface="Arial"/>
                <a:sym typeface="Arial"/>
              </a:defRPr>
            </a:lvl2pPr>
            <a:lvl3pPr indent="-228600" lvl="2" marL="1143000" marR="0" rtl="0" algn="l">
              <a:spcBef>
                <a:spcPts val="480"/>
              </a:spcBef>
              <a:spcAft>
                <a:spcPts val="0"/>
              </a:spcAft>
              <a:buClr>
                <a:schemeClr val="hlink"/>
              </a:buClr>
              <a:buSzPts val="1680"/>
              <a:buFont typeface="Noto Sans Symbols"/>
              <a:buChar char="■"/>
              <a:defRPr b="0" i="0" sz="2400" u="none" cap="none" strike="noStrike">
                <a:solidFill>
                  <a:schemeClr val="dk1"/>
                </a:solidFill>
                <a:latin typeface="Arial"/>
                <a:ea typeface="Arial"/>
                <a:cs typeface="Arial"/>
                <a:sym typeface="Arial"/>
              </a:defRPr>
            </a:lvl3pPr>
            <a:lvl4pPr indent="-228600" lvl="3" marL="1600200" marR="0" rtl="0" algn="l">
              <a:spcBef>
                <a:spcPts val="400"/>
              </a:spcBef>
              <a:spcAft>
                <a:spcPts val="0"/>
              </a:spcAft>
              <a:buClr>
                <a:schemeClr val="folHlink"/>
              </a:buClr>
              <a:buSzPts val="1400"/>
              <a:buFont typeface="Noto Sans Symbols"/>
              <a:buChar char="●"/>
              <a:defRPr b="0" i="0" sz="2000" u="none" cap="none" strike="noStrike">
                <a:solidFill>
                  <a:schemeClr val="dk1"/>
                </a:solidFill>
                <a:latin typeface="Arial"/>
                <a:ea typeface="Arial"/>
                <a:cs typeface="Arial"/>
                <a:sym typeface="Arial"/>
              </a:defRPr>
            </a:lvl4pPr>
            <a:lvl5pPr indent="-228600" lvl="4" marL="20574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5pPr>
            <a:lvl6pPr indent="-228600" lvl="5" marL="25146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6pPr>
            <a:lvl7pPr indent="-228600" lvl="6" marL="29718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7pPr>
            <a:lvl8pPr indent="-228600" lvl="7" marL="34290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8pPr>
            <a:lvl9pPr indent="-228600" lvl="8" marL="38862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9pPr>
          </a:lstStyle>
          <a:p/>
        </p:txBody>
      </p:sp>
      <p:sp>
        <p:nvSpPr>
          <p:cNvPr id="18" name="Shape 18"/>
          <p:cNvSpPr txBox="1"/>
          <p:nvPr>
            <p:ph type="ctrTitle"/>
          </p:nvPr>
        </p:nvSpPr>
        <p:spPr>
          <a:xfrm>
            <a:off x="838200" y="1371600"/>
            <a:ext cx="7620000" cy="2057400"/>
          </a:xfrm>
          <a:prstGeom prst="rect">
            <a:avLst/>
          </a:prstGeom>
          <a:solidFill>
            <a:schemeClr val="lt1">
              <a:alpha val="49800"/>
            </a:schemeClr>
          </a:solidFill>
          <a:ln cap="flat" cmpd="sng" w="76200">
            <a:solidFill>
              <a:schemeClr val="dk1"/>
            </a:solidFill>
            <a:prstDash val="solid"/>
            <a:round/>
            <a:headEnd len="sm" w="sm" type="none"/>
            <a:tailEnd len="sm" w="sm" type="none"/>
          </a:ln>
        </p:spPr>
        <p:txBody>
          <a:bodyPr anchorCtr="0" anchor="ctr" bIns="91425" lIns="91425" spcFirstLastPara="1" rIns="91425" wrap="square" tIns="91425"/>
          <a:lstStyle>
            <a:lvl1pPr indent="0" lvl="0" marL="0" marR="0" rtl="0" algn="ctr">
              <a:spcBef>
                <a:spcPts val="0"/>
              </a:spcBef>
              <a:spcAft>
                <a:spcPts val="0"/>
              </a:spcAft>
              <a:buSzPts val="1400"/>
              <a:buNone/>
              <a:defRPr b="0" i="0" sz="5400" u="none" cap="none" strike="noStrike">
                <a:solidFill>
                  <a:schemeClr val="dk1"/>
                </a:solidFill>
                <a:latin typeface="Arial"/>
                <a:ea typeface="Arial"/>
                <a:cs typeface="Arial"/>
                <a:sym typeface="Arial"/>
              </a:defRPr>
            </a:lvl1pPr>
            <a:lvl2pPr indent="0" lvl="1"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2pPr>
            <a:lvl3pPr indent="0" lvl="2"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3pPr>
            <a:lvl4pPr indent="0" lvl="3"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4pPr>
            <a:lvl5pPr indent="0" lvl="4"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5pPr>
            <a:lvl6pPr indent="0" lvl="5" marL="4572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6pPr>
            <a:lvl7pPr indent="0" lvl="6" marL="9144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19" name="Shape 19"/>
          <p:cNvSpPr txBox="1"/>
          <p:nvPr>
            <p:ph idx="10" type="dt"/>
          </p:nvPr>
        </p:nvSpPr>
        <p:spPr>
          <a:xfrm>
            <a:off x="304800" y="6248400"/>
            <a:ext cx="19050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0" name="Shape 20"/>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1" name="Shape 21"/>
          <p:cNvSpPr txBox="1"/>
          <p:nvPr>
            <p:ph idx="12" type="sldNum"/>
          </p:nvPr>
        </p:nvSpPr>
        <p:spPr>
          <a:xfrm>
            <a:off x="70104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81" name="Shape 81"/>
        <p:cNvGrpSpPr/>
        <p:nvPr/>
      </p:nvGrpSpPr>
      <p:grpSpPr>
        <a:xfrm>
          <a:off x="0" y="0"/>
          <a:ext cx="0" cy="0"/>
          <a:chOff x="0" y="0"/>
          <a:chExt cx="0" cy="0"/>
        </a:xfrm>
      </p:grpSpPr>
      <p:sp>
        <p:nvSpPr>
          <p:cNvPr id="82" name="Shape 82"/>
          <p:cNvSpPr txBox="1"/>
          <p:nvPr>
            <p:ph type="title"/>
          </p:nvPr>
        </p:nvSpPr>
        <p:spPr>
          <a:xfrm>
            <a:off x="2438400" y="228600"/>
            <a:ext cx="6400800" cy="12192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1pPr>
            <a:lvl2pPr indent="0" lvl="1"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2pPr>
            <a:lvl3pPr indent="0" lvl="2"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3pPr>
            <a:lvl4pPr indent="0" lvl="3"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4pPr>
            <a:lvl5pPr indent="0" lvl="4"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5pPr>
            <a:lvl6pPr indent="0" lvl="5" marL="4572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6pPr>
            <a:lvl7pPr indent="0" lvl="6" marL="9144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83" name="Shape 83"/>
          <p:cNvSpPr txBox="1"/>
          <p:nvPr>
            <p:ph idx="1" type="body"/>
          </p:nvPr>
        </p:nvSpPr>
        <p:spPr>
          <a:xfrm>
            <a:off x="2438400" y="1600200"/>
            <a:ext cx="3124200" cy="4495800"/>
          </a:xfrm>
          <a:prstGeom prst="rect">
            <a:avLst/>
          </a:prstGeom>
          <a:noFill/>
          <a:ln>
            <a:noFill/>
          </a:ln>
        </p:spPr>
        <p:txBody>
          <a:bodyPr anchorCtr="0" anchor="t" bIns="91425" lIns="91425" spcFirstLastPara="1" rIns="91425" wrap="square" tIns="91425"/>
          <a:lstStyle>
            <a:lvl1pPr indent="-353060" lvl="0" marL="457200" marR="0" rtl="0" algn="l">
              <a:spcBef>
                <a:spcPts val="560"/>
              </a:spcBef>
              <a:spcAft>
                <a:spcPts val="0"/>
              </a:spcAft>
              <a:buClr>
                <a:schemeClr val="hlink"/>
              </a:buClr>
              <a:buSzPts val="1960"/>
              <a:buFont typeface="Noto Sans Symbols"/>
              <a:buChar char="■"/>
              <a:defRPr b="0" i="0" sz="2800" u="none" cap="none" strike="noStrike">
                <a:solidFill>
                  <a:schemeClr val="dk1"/>
                </a:solidFill>
                <a:latin typeface="Arial"/>
                <a:ea typeface="Arial"/>
                <a:cs typeface="Arial"/>
                <a:sym typeface="Arial"/>
              </a:defRPr>
            </a:lvl1pPr>
            <a:lvl2pPr indent="-335280" lvl="1" marL="914400" marR="0" rtl="0" algn="l">
              <a:spcBef>
                <a:spcPts val="480"/>
              </a:spcBef>
              <a:spcAft>
                <a:spcPts val="0"/>
              </a:spcAft>
              <a:buClr>
                <a:schemeClr val="folHlink"/>
              </a:buClr>
              <a:buSzPts val="1680"/>
              <a:buFont typeface="Noto Sans Symbols"/>
              <a:buChar char="●"/>
              <a:defRPr b="0" i="0" sz="2400" u="none" cap="none" strike="noStrike">
                <a:solidFill>
                  <a:schemeClr val="dk1"/>
                </a:solidFill>
                <a:latin typeface="Arial"/>
                <a:ea typeface="Arial"/>
                <a:cs typeface="Arial"/>
                <a:sym typeface="Arial"/>
              </a:defRPr>
            </a:lvl2pPr>
            <a:lvl3pPr indent="-317500" lvl="2" marL="13716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3pPr>
            <a:lvl4pPr indent="-308610" lvl="3" marL="1828800" marR="0" rtl="0" algn="l">
              <a:spcBef>
                <a:spcPts val="360"/>
              </a:spcBef>
              <a:spcAft>
                <a:spcPts val="0"/>
              </a:spcAft>
              <a:buClr>
                <a:schemeClr val="folHlink"/>
              </a:buClr>
              <a:buSzPts val="1260"/>
              <a:buFont typeface="Noto Sans Symbols"/>
              <a:buChar char="●"/>
              <a:defRPr b="0" i="0" sz="1800" u="none" cap="none" strike="noStrike">
                <a:solidFill>
                  <a:schemeClr val="dk1"/>
                </a:solidFill>
                <a:latin typeface="Arial"/>
                <a:ea typeface="Arial"/>
                <a:cs typeface="Arial"/>
                <a:sym typeface="Arial"/>
              </a:defRPr>
            </a:lvl4pPr>
            <a:lvl5pPr indent="-308610" lvl="4" marL="2286000" marR="0" rtl="0" algn="l">
              <a:spcBef>
                <a:spcPts val="360"/>
              </a:spcBef>
              <a:spcAft>
                <a:spcPts val="0"/>
              </a:spcAft>
              <a:buClr>
                <a:schemeClr val="hlink"/>
              </a:buClr>
              <a:buSzPts val="1260"/>
              <a:buFont typeface="Noto Sans Symbols"/>
              <a:buChar char="■"/>
              <a:defRPr b="0" i="0" sz="1800" u="none" cap="none" strike="noStrike">
                <a:solidFill>
                  <a:schemeClr val="dk1"/>
                </a:solidFill>
                <a:latin typeface="Arial"/>
                <a:ea typeface="Arial"/>
                <a:cs typeface="Arial"/>
                <a:sym typeface="Arial"/>
              </a:defRPr>
            </a:lvl5pPr>
            <a:lvl6pPr indent="-308610" lvl="5" marL="2743200" marR="0" rtl="0" algn="l">
              <a:spcBef>
                <a:spcPts val="360"/>
              </a:spcBef>
              <a:spcAft>
                <a:spcPts val="0"/>
              </a:spcAft>
              <a:buClr>
                <a:schemeClr val="hlink"/>
              </a:buClr>
              <a:buSzPts val="1260"/>
              <a:buFont typeface="Noto Sans Symbols"/>
              <a:buChar char="■"/>
              <a:defRPr b="0" i="0" sz="1800" u="none" cap="none" strike="noStrike">
                <a:solidFill>
                  <a:schemeClr val="dk1"/>
                </a:solidFill>
                <a:latin typeface="Arial"/>
                <a:ea typeface="Arial"/>
                <a:cs typeface="Arial"/>
                <a:sym typeface="Arial"/>
              </a:defRPr>
            </a:lvl6pPr>
            <a:lvl7pPr indent="-308610" lvl="6" marL="3200400" marR="0" rtl="0" algn="l">
              <a:spcBef>
                <a:spcPts val="360"/>
              </a:spcBef>
              <a:spcAft>
                <a:spcPts val="0"/>
              </a:spcAft>
              <a:buClr>
                <a:schemeClr val="hlink"/>
              </a:buClr>
              <a:buSzPts val="1260"/>
              <a:buFont typeface="Noto Sans Symbols"/>
              <a:buChar char="■"/>
              <a:defRPr b="0" i="0" sz="1800" u="none" cap="none" strike="noStrike">
                <a:solidFill>
                  <a:schemeClr val="dk1"/>
                </a:solidFill>
                <a:latin typeface="Arial"/>
                <a:ea typeface="Arial"/>
                <a:cs typeface="Arial"/>
                <a:sym typeface="Arial"/>
              </a:defRPr>
            </a:lvl7pPr>
            <a:lvl8pPr indent="-308609" lvl="7" marL="3657600" marR="0" rtl="0" algn="l">
              <a:spcBef>
                <a:spcPts val="360"/>
              </a:spcBef>
              <a:spcAft>
                <a:spcPts val="0"/>
              </a:spcAft>
              <a:buClr>
                <a:schemeClr val="hlink"/>
              </a:buClr>
              <a:buSzPts val="1260"/>
              <a:buFont typeface="Noto Sans Symbols"/>
              <a:buChar char="■"/>
              <a:defRPr b="0" i="0" sz="1800" u="none" cap="none" strike="noStrike">
                <a:solidFill>
                  <a:schemeClr val="dk1"/>
                </a:solidFill>
                <a:latin typeface="Arial"/>
                <a:ea typeface="Arial"/>
                <a:cs typeface="Arial"/>
                <a:sym typeface="Arial"/>
              </a:defRPr>
            </a:lvl8pPr>
            <a:lvl9pPr indent="-308609" lvl="8" marL="4114800" marR="0" rtl="0" algn="l">
              <a:spcBef>
                <a:spcPts val="360"/>
              </a:spcBef>
              <a:spcAft>
                <a:spcPts val="0"/>
              </a:spcAft>
              <a:buClr>
                <a:schemeClr val="hlink"/>
              </a:buClr>
              <a:buSzPts val="1260"/>
              <a:buFont typeface="Noto Sans Symbols"/>
              <a:buChar char="■"/>
              <a:defRPr b="0" i="0" sz="1800" u="none" cap="none" strike="noStrike">
                <a:solidFill>
                  <a:schemeClr val="dk1"/>
                </a:solidFill>
                <a:latin typeface="Arial"/>
                <a:ea typeface="Arial"/>
                <a:cs typeface="Arial"/>
                <a:sym typeface="Arial"/>
              </a:defRPr>
            </a:lvl9pPr>
          </a:lstStyle>
          <a:p/>
        </p:txBody>
      </p:sp>
      <p:sp>
        <p:nvSpPr>
          <p:cNvPr id="84" name="Shape 84"/>
          <p:cNvSpPr txBox="1"/>
          <p:nvPr>
            <p:ph idx="2" type="body"/>
          </p:nvPr>
        </p:nvSpPr>
        <p:spPr>
          <a:xfrm>
            <a:off x="5715000" y="1600200"/>
            <a:ext cx="3124200" cy="4495800"/>
          </a:xfrm>
          <a:prstGeom prst="rect">
            <a:avLst/>
          </a:prstGeom>
          <a:noFill/>
          <a:ln>
            <a:noFill/>
          </a:ln>
        </p:spPr>
        <p:txBody>
          <a:bodyPr anchorCtr="0" anchor="t" bIns="91425" lIns="91425" spcFirstLastPara="1" rIns="91425" wrap="square" tIns="91425"/>
          <a:lstStyle>
            <a:lvl1pPr indent="-353060" lvl="0" marL="457200" marR="0" rtl="0" algn="l">
              <a:spcBef>
                <a:spcPts val="560"/>
              </a:spcBef>
              <a:spcAft>
                <a:spcPts val="0"/>
              </a:spcAft>
              <a:buClr>
                <a:schemeClr val="hlink"/>
              </a:buClr>
              <a:buSzPts val="1960"/>
              <a:buFont typeface="Noto Sans Symbols"/>
              <a:buChar char="■"/>
              <a:defRPr b="0" i="0" sz="2800" u="none" cap="none" strike="noStrike">
                <a:solidFill>
                  <a:schemeClr val="dk1"/>
                </a:solidFill>
                <a:latin typeface="Arial"/>
                <a:ea typeface="Arial"/>
                <a:cs typeface="Arial"/>
                <a:sym typeface="Arial"/>
              </a:defRPr>
            </a:lvl1pPr>
            <a:lvl2pPr indent="-335280" lvl="1" marL="914400" marR="0" rtl="0" algn="l">
              <a:spcBef>
                <a:spcPts val="480"/>
              </a:spcBef>
              <a:spcAft>
                <a:spcPts val="0"/>
              </a:spcAft>
              <a:buClr>
                <a:schemeClr val="folHlink"/>
              </a:buClr>
              <a:buSzPts val="1680"/>
              <a:buFont typeface="Noto Sans Symbols"/>
              <a:buChar char="●"/>
              <a:defRPr b="0" i="0" sz="2400" u="none" cap="none" strike="noStrike">
                <a:solidFill>
                  <a:schemeClr val="dk1"/>
                </a:solidFill>
                <a:latin typeface="Arial"/>
                <a:ea typeface="Arial"/>
                <a:cs typeface="Arial"/>
                <a:sym typeface="Arial"/>
              </a:defRPr>
            </a:lvl2pPr>
            <a:lvl3pPr indent="-317500" lvl="2" marL="13716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3pPr>
            <a:lvl4pPr indent="-308610" lvl="3" marL="1828800" marR="0" rtl="0" algn="l">
              <a:spcBef>
                <a:spcPts val="360"/>
              </a:spcBef>
              <a:spcAft>
                <a:spcPts val="0"/>
              </a:spcAft>
              <a:buClr>
                <a:schemeClr val="folHlink"/>
              </a:buClr>
              <a:buSzPts val="1260"/>
              <a:buFont typeface="Noto Sans Symbols"/>
              <a:buChar char="●"/>
              <a:defRPr b="0" i="0" sz="1800" u="none" cap="none" strike="noStrike">
                <a:solidFill>
                  <a:schemeClr val="dk1"/>
                </a:solidFill>
                <a:latin typeface="Arial"/>
                <a:ea typeface="Arial"/>
                <a:cs typeface="Arial"/>
                <a:sym typeface="Arial"/>
              </a:defRPr>
            </a:lvl4pPr>
            <a:lvl5pPr indent="-308610" lvl="4" marL="2286000" marR="0" rtl="0" algn="l">
              <a:spcBef>
                <a:spcPts val="360"/>
              </a:spcBef>
              <a:spcAft>
                <a:spcPts val="0"/>
              </a:spcAft>
              <a:buClr>
                <a:schemeClr val="hlink"/>
              </a:buClr>
              <a:buSzPts val="1260"/>
              <a:buFont typeface="Noto Sans Symbols"/>
              <a:buChar char="■"/>
              <a:defRPr b="0" i="0" sz="1800" u="none" cap="none" strike="noStrike">
                <a:solidFill>
                  <a:schemeClr val="dk1"/>
                </a:solidFill>
                <a:latin typeface="Arial"/>
                <a:ea typeface="Arial"/>
                <a:cs typeface="Arial"/>
                <a:sym typeface="Arial"/>
              </a:defRPr>
            </a:lvl5pPr>
            <a:lvl6pPr indent="-308610" lvl="5" marL="2743200" marR="0" rtl="0" algn="l">
              <a:spcBef>
                <a:spcPts val="360"/>
              </a:spcBef>
              <a:spcAft>
                <a:spcPts val="0"/>
              </a:spcAft>
              <a:buClr>
                <a:schemeClr val="hlink"/>
              </a:buClr>
              <a:buSzPts val="1260"/>
              <a:buFont typeface="Noto Sans Symbols"/>
              <a:buChar char="■"/>
              <a:defRPr b="0" i="0" sz="1800" u="none" cap="none" strike="noStrike">
                <a:solidFill>
                  <a:schemeClr val="dk1"/>
                </a:solidFill>
                <a:latin typeface="Arial"/>
                <a:ea typeface="Arial"/>
                <a:cs typeface="Arial"/>
                <a:sym typeface="Arial"/>
              </a:defRPr>
            </a:lvl6pPr>
            <a:lvl7pPr indent="-308610" lvl="6" marL="3200400" marR="0" rtl="0" algn="l">
              <a:spcBef>
                <a:spcPts val="360"/>
              </a:spcBef>
              <a:spcAft>
                <a:spcPts val="0"/>
              </a:spcAft>
              <a:buClr>
                <a:schemeClr val="hlink"/>
              </a:buClr>
              <a:buSzPts val="1260"/>
              <a:buFont typeface="Noto Sans Symbols"/>
              <a:buChar char="■"/>
              <a:defRPr b="0" i="0" sz="1800" u="none" cap="none" strike="noStrike">
                <a:solidFill>
                  <a:schemeClr val="dk1"/>
                </a:solidFill>
                <a:latin typeface="Arial"/>
                <a:ea typeface="Arial"/>
                <a:cs typeface="Arial"/>
                <a:sym typeface="Arial"/>
              </a:defRPr>
            </a:lvl7pPr>
            <a:lvl8pPr indent="-308609" lvl="7" marL="3657600" marR="0" rtl="0" algn="l">
              <a:spcBef>
                <a:spcPts val="360"/>
              </a:spcBef>
              <a:spcAft>
                <a:spcPts val="0"/>
              </a:spcAft>
              <a:buClr>
                <a:schemeClr val="hlink"/>
              </a:buClr>
              <a:buSzPts val="1260"/>
              <a:buFont typeface="Noto Sans Symbols"/>
              <a:buChar char="■"/>
              <a:defRPr b="0" i="0" sz="1800" u="none" cap="none" strike="noStrike">
                <a:solidFill>
                  <a:schemeClr val="dk1"/>
                </a:solidFill>
                <a:latin typeface="Arial"/>
                <a:ea typeface="Arial"/>
                <a:cs typeface="Arial"/>
                <a:sym typeface="Arial"/>
              </a:defRPr>
            </a:lvl8pPr>
            <a:lvl9pPr indent="-308609" lvl="8" marL="4114800" marR="0" rtl="0" algn="l">
              <a:spcBef>
                <a:spcPts val="360"/>
              </a:spcBef>
              <a:spcAft>
                <a:spcPts val="0"/>
              </a:spcAft>
              <a:buClr>
                <a:schemeClr val="hlink"/>
              </a:buClr>
              <a:buSzPts val="1260"/>
              <a:buFont typeface="Noto Sans Symbols"/>
              <a:buChar char="■"/>
              <a:defRPr b="0" i="0" sz="1800" u="none" cap="none" strike="noStrike">
                <a:solidFill>
                  <a:schemeClr val="dk1"/>
                </a:solidFill>
                <a:latin typeface="Arial"/>
                <a:ea typeface="Arial"/>
                <a:cs typeface="Arial"/>
                <a:sym typeface="Arial"/>
              </a:defRPr>
            </a:lvl9pPr>
          </a:lstStyle>
          <a:p/>
        </p:txBody>
      </p:sp>
      <p:sp>
        <p:nvSpPr>
          <p:cNvPr id="85" name="Shape 85"/>
          <p:cNvSpPr txBox="1"/>
          <p:nvPr>
            <p:ph idx="10" type="dt"/>
          </p:nvPr>
        </p:nvSpPr>
        <p:spPr>
          <a:xfrm>
            <a:off x="152400" y="6248400"/>
            <a:ext cx="19017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6" name="Shape 86"/>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7" name="Shape 87"/>
          <p:cNvSpPr txBox="1"/>
          <p:nvPr>
            <p:ph idx="12" type="sldNum"/>
          </p:nvPr>
        </p:nvSpPr>
        <p:spPr>
          <a:xfrm>
            <a:off x="6934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88" name="Shape 88"/>
        <p:cNvGrpSpPr/>
        <p:nvPr/>
      </p:nvGrpSpPr>
      <p:grpSpPr>
        <a:xfrm>
          <a:off x="0" y="0"/>
          <a:ext cx="0" cy="0"/>
          <a:chOff x="0" y="0"/>
          <a:chExt cx="0" cy="0"/>
        </a:xfrm>
      </p:grpSpPr>
      <p:sp>
        <p:nvSpPr>
          <p:cNvPr id="89" name="Shape 89"/>
          <p:cNvSpPr txBox="1"/>
          <p:nvPr>
            <p:ph type="title"/>
          </p:nvPr>
        </p:nvSpPr>
        <p:spPr>
          <a:xfrm>
            <a:off x="722313" y="4406900"/>
            <a:ext cx="7772400" cy="1362000"/>
          </a:xfrm>
          <a:prstGeom prst="rect">
            <a:avLst/>
          </a:prstGeom>
          <a:noFill/>
          <a:ln>
            <a:noFill/>
          </a:ln>
        </p:spPr>
        <p:txBody>
          <a:bodyPr anchorCtr="0" anchor="t" bIns="91425" lIns="91425" spcFirstLastPara="1" rIns="91425" wrap="square" tIns="91425"/>
          <a:lstStyle>
            <a:lvl1pPr indent="0" lvl="0" marL="0" marR="0" rtl="0" algn="l">
              <a:spcBef>
                <a:spcPts val="0"/>
              </a:spcBef>
              <a:spcAft>
                <a:spcPts val="0"/>
              </a:spcAft>
              <a:buSzPts val="1400"/>
              <a:buNone/>
              <a:defRPr b="1" i="0" sz="4000" u="none" cap="none" strike="noStrike">
                <a:solidFill>
                  <a:schemeClr val="dk2"/>
                </a:solidFill>
                <a:latin typeface="Arial"/>
                <a:ea typeface="Arial"/>
                <a:cs typeface="Arial"/>
                <a:sym typeface="Arial"/>
              </a:defRPr>
            </a:lvl1pPr>
            <a:lvl2pPr indent="0" lvl="1"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2pPr>
            <a:lvl3pPr indent="0" lvl="2"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3pPr>
            <a:lvl4pPr indent="0" lvl="3"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4pPr>
            <a:lvl5pPr indent="0" lvl="4"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5pPr>
            <a:lvl6pPr indent="0" lvl="5" marL="4572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6pPr>
            <a:lvl7pPr indent="0" lvl="6" marL="9144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90" name="Shape 90"/>
          <p:cNvSpPr txBox="1"/>
          <p:nvPr>
            <p:ph idx="1" type="body"/>
          </p:nvPr>
        </p:nvSpPr>
        <p:spPr>
          <a:xfrm>
            <a:off x="722313" y="2906713"/>
            <a:ext cx="7772400" cy="1500300"/>
          </a:xfrm>
          <a:prstGeom prst="rect">
            <a:avLst/>
          </a:prstGeom>
          <a:noFill/>
          <a:ln>
            <a:noFill/>
          </a:ln>
        </p:spPr>
        <p:txBody>
          <a:bodyPr anchorCtr="0" anchor="b" bIns="91425" lIns="91425" spcFirstLastPara="1" rIns="91425" wrap="square" tIns="91425"/>
          <a:lstStyle>
            <a:lvl1pPr indent="-228600" lvl="0" marL="457200" marR="0" rtl="0" algn="l">
              <a:spcBef>
                <a:spcPts val="400"/>
              </a:spcBef>
              <a:spcAft>
                <a:spcPts val="0"/>
              </a:spcAft>
              <a:buClr>
                <a:schemeClr val="hlink"/>
              </a:buClr>
              <a:buSzPts val="2240"/>
              <a:buFont typeface="Noto Sans Symbols"/>
              <a:buNone/>
              <a:defRPr b="0" i="0" sz="20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Clr>
                <a:schemeClr val="folHlink"/>
              </a:buClr>
              <a:buSzPts val="1960"/>
              <a:buFont typeface="Noto Sans Symbols"/>
              <a:buNone/>
              <a:defRPr b="0" i="0" sz="1800" u="none" cap="none" strike="noStrike">
                <a:solidFill>
                  <a:schemeClr val="dk1"/>
                </a:solidFill>
                <a:latin typeface="Arial"/>
                <a:ea typeface="Arial"/>
                <a:cs typeface="Arial"/>
                <a:sym typeface="Arial"/>
              </a:defRPr>
            </a:lvl2pPr>
            <a:lvl3pPr indent="-228600" lvl="2" marL="1371600" marR="0" rtl="0" algn="l">
              <a:spcBef>
                <a:spcPts val="320"/>
              </a:spcBef>
              <a:spcAft>
                <a:spcPts val="0"/>
              </a:spcAft>
              <a:buClr>
                <a:schemeClr val="hlink"/>
              </a:buClr>
              <a:buSzPts val="1680"/>
              <a:buFont typeface="Noto Sans Symbols"/>
              <a:buNone/>
              <a:defRPr b="0" i="0" sz="1600" u="none" cap="none" strike="noStrike">
                <a:solidFill>
                  <a:schemeClr val="dk1"/>
                </a:solidFill>
                <a:latin typeface="Arial"/>
                <a:ea typeface="Arial"/>
                <a:cs typeface="Arial"/>
                <a:sym typeface="Arial"/>
              </a:defRPr>
            </a:lvl3pPr>
            <a:lvl4pPr indent="-228600" lvl="3" marL="1828800" marR="0" rtl="0" algn="l">
              <a:spcBef>
                <a:spcPts val="280"/>
              </a:spcBef>
              <a:spcAft>
                <a:spcPts val="0"/>
              </a:spcAft>
              <a:buClr>
                <a:schemeClr val="folHlink"/>
              </a:buClr>
              <a:buSzPts val="1400"/>
              <a:buFont typeface="Noto Sans Symbols"/>
              <a:buNone/>
              <a:defRPr b="0" i="0" sz="1400" u="none" cap="none" strike="noStrike">
                <a:solidFill>
                  <a:schemeClr val="dk1"/>
                </a:solidFill>
                <a:latin typeface="Arial"/>
                <a:ea typeface="Arial"/>
                <a:cs typeface="Arial"/>
                <a:sym typeface="Arial"/>
              </a:defRPr>
            </a:lvl4pPr>
            <a:lvl5pPr indent="-228600" lvl="4" marL="2286000" marR="0" rtl="0" algn="l">
              <a:spcBef>
                <a:spcPts val="280"/>
              </a:spcBef>
              <a:spcAft>
                <a:spcPts val="0"/>
              </a:spcAft>
              <a:buClr>
                <a:schemeClr val="hlink"/>
              </a:buClr>
              <a:buSzPts val="1400"/>
              <a:buFont typeface="Noto Sans Symbols"/>
              <a:buNone/>
              <a:defRPr b="0" i="0" sz="1400" u="none" cap="none" strike="noStrike">
                <a:solidFill>
                  <a:schemeClr val="dk1"/>
                </a:solidFill>
                <a:latin typeface="Arial"/>
                <a:ea typeface="Arial"/>
                <a:cs typeface="Arial"/>
                <a:sym typeface="Arial"/>
              </a:defRPr>
            </a:lvl5pPr>
            <a:lvl6pPr indent="-228600" lvl="5" marL="2743200" marR="0" rtl="0" algn="l">
              <a:spcBef>
                <a:spcPts val="280"/>
              </a:spcBef>
              <a:spcAft>
                <a:spcPts val="0"/>
              </a:spcAft>
              <a:buClr>
                <a:schemeClr val="hlink"/>
              </a:buClr>
              <a:buSzPts val="1400"/>
              <a:buFont typeface="Noto Sans Symbols"/>
              <a:buNone/>
              <a:defRPr b="0" i="0" sz="1400" u="none" cap="none" strike="noStrike">
                <a:solidFill>
                  <a:schemeClr val="dk1"/>
                </a:solidFill>
                <a:latin typeface="Arial"/>
                <a:ea typeface="Arial"/>
                <a:cs typeface="Arial"/>
                <a:sym typeface="Arial"/>
              </a:defRPr>
            </a:lvl6pPr>
            <a:lvl7pPr indent="-228600" lvl="6" marL="3200400" marR="0" rtl="0" algn="l">
              <a:spcBef>
                <a:spcPts val="280"/>
              </a:spcBef>
              <a:spcAft>
                <a:spcPts val="0"/>
              </a:spcAft>
              <a:buClr>
                <a:schemeClr val="hlink"/>
              </a:buClr>
              <a:buSzPts val="1400"/>
              <a:buFont typeface="Noto Sans Symbols"/>
              <a:buNone/>
              <a:defRPr b="0" i="0" sz="1400" u="none" cap="none" strike="noStrike">
                <a:solidFill>
                  <a:schemeClr val="dk1"/>
                </a:solidFill>
                <a:latin typeface="Arial"/>
                <a:ea typeface="Arial"/>
                <a:cs typeface="Arial"/>
                <a:sym typeface="Arial"/>
              </a:defRPr>
            </a:lvl7pPr>
            <a:lvl8pPr indent="-228600" lvl="7" marL="3657600" marR="0" rtl="0" algn="l">
              <a:spcBef>
                <a:spcPts val="280"/>
              </a:spcBef>
              <a:spcAft>
                <a:spcPts val="0"/>
              </a:spcAft>
              <a:buClr>
                <a:schemeClr val="hlink"/>
              </a:buClr>
              <a:buSzPts val="1400"/>
              <a:buFont typeface="Noto Sans Symbols"/>
              <a:buNone/>
              <a:defRPr b="0" i="0" sz="1400" u="none" cap="none" strike="noStrike">
                <a:solidFill>
                  <a:schemeClr val="dk1"/>
                </a:solidFill>
                <a:latin typeface="Arial"/>
                <a:ea typeface="Arial"/>
                <a:cs typeface="Arial"/>
                <a:sym typeface="Arial"/>
              </a:defRPr>
            </a:lvl8pPr>
            <a:lvl9pPr indent="-228600" lvl="8" marL="4114800" marR="0" rtl="0" algn="l">
              <a:spcBef>
                <a:spcPts val="280"/>
              </a:spcBef>
              <a:spcAft>
                <a:spcPts val="0"/>
              </a:spcAft>
              <a:buClr>
                <a:schemeClr val="hlink"/>
              </a:buClr>
              <a:buSzPts val="1400"/>
              <a:buFont typeface="Noto Sans Symbols"/>
              <a:buNone/>
              <a:defRPr b="0" i="0" sz="1400" u="none" cap="none" strike="noStrike">
                <a:solidFill>
                  <a:schemeClr val="dk1"/>
                </a:solidFill>
                <a:latin typeface="Arial"/>
                <a:ea typeface="Arial"/>
                <a:cs typeface="Arial"/>
                <a:sym typeface="Arial"/>
              </a:defRPr>
            </a:lvl9pPr>
          </a:lstStyle>
          <a:p/>
        </p:txBody>
      </p:sp>
      <p:sp>
        <p:nvSpPr>
          <p:cNvPr id="91" name="Shape 91"/>
          <p:cNvSpPr txBox="1"/>
          <p:nvPr>
            <p:ph idx="10" type="dt"/>
          </p:nvPr>
        </p:nvSpPr>
        <p:spPr>
          <a:xfrm>
            <a:off x="152400" y="6248400"/>
            <a:ext cx="19017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2" name="Shape 92"/>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3" name="Shape 93"/>
          <p:cNvSpPr txBox="1"/>
          <p:nvPr>
            <p:ph idx="12" type="sldNum"/>
          </p:nvPr>
        </p:nvSpPr>
        <p:spPr>
          <a:xfrm>
            <a:off x="6934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31" name="Shape 31"/>
        <p:cNvGrpSpPr/>
        <p:nvPr/>
      </p:nvGrpSpPr>
      <p:grpSpPr>
        <a:xfrm>
          <a:off x="0" y="0"/>
          <a:ext cx="0" cy="0"/>
          <a:chOff x="0" y="0"/>
          <a:chExt cx="0" cy="0"/>
        </a:xfrm>
      </p:grpSpPr>
      <p:sp>
        <p:nvSpPr>
          <p:cNvPr id="32" name="Shape 32"/>
          <p:cNvSpPr txBox="1"/>
          <p:nvPr>
            <p:ph type="title"/>
          </p:nvPr>
        </p:nvSpPr>
        <p:spPr>
          <a:xfrm>
            <a:off x="2438400" y="228600"/>
            <a:ext cx="6400800" cy="12192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1pPr>
            <a:lvl2pPr indent="0" lvl="1"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2pPr>
            <a:lvl3pPr indent="0" lvl="2"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3pPr>
            <a:lvl4pPr indent="0" lvl="3"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4pPr>
            <a:lvl5pPr indent="0" lvl="4"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5pPr>
            <a:lvl6pPr indent="0" lvl="5" marL="4572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6pPr>
            <a:lvl7pPr indent="0" lvl="6" marL="9144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33" name="Shape 33"/>
          <p:cNvSpPr txBox="1"/>
          <p:nvPr>
            <p:ph idx="1" type="body"/>
          </p:nvPr>
        </p:nvSpPr>
        <p:spPr>
          <a:xfrm>
            <a:off x="2438400" y="1600200"/>
            <a:ext cx="6400800" cy="4495800"/>
          </a:xfrm>
          <a:prstGeom prst="rect">
            <a:avLst/>
          </a:prstGeom>
          <a:noFill/>
          <a:ln>
            <a:noFill/>
          </a:ln>
        </p:spPr>
        <p:txBody>
          <a:bodyPr anchorCtr="0" anchor="t" bIns="91425" lIns="91425" spcFirstLastPara="1" rIns="91425" wrap="square" tIns="91425"/>
          <a:lstStyle>
            <a:lvl1pPr indent="-370840" lvl="0" marL="457200" marR="0" rtl="0" algn="l">
              <a:spcBef>
                <a:spcPts val="640"/>
              </a:spcBef>
              <a:spcAft>
                <a:spcPts val="0"/>
              </a:spcAft>
              <a:buClr>
                <a:schemeClr val="hlink"/>
              </a:buClr>
              <a:buSzPts val="2240"/>
              <a:buFont typeface="Noto Sans Symbols"/>
              <a:buChar char="■"/>
              <a:defRPr b="0" i="0" sz="3200" u="none" cap="none" strike="noStrike">
                <a:solidFill>
                  <a:schemeClr val="dk1"/>
                </a:solidFill>
                <a:latin typeface="Arial"/>
                <a:ea typeface="Arial"/>
                <a:cs typeface="Arial"/>
                <a:sym typeface="Arial"/>
              </a:defRPr>
            </a:lvl1pPr>
            <a:lvl2pPr indent="-353060" lvl="1" marL="914400" marR="0" rtl="0" algn="l">
              <a:spcBef>
                <a:spcPts val="560"/>
              </a:spcBef>
              <a:spcAft>
                <a:spcPts val="0"/>
              </a:spcAft>
              <a:buClr>
                <a:schemeClr val="folHlink"/>
              </a:buClr>
              <a:buSzPts val="1960"/>
              <a:buFont typeface="Noto Sans Symbols"/>
              <a:buChar char="●"/>
              <a:defRPr b="0" i="0" sz="2800" u="none" cap="none" strike="noStrike">
                <a:solidFill>
                  <a:schemeClr val="dk1"/>
                </a:solidFill>
                <a:latin typeface="Arial"/>
                <a:ea typeface="Arial"/>
                <a:cs typeface="Arial"/>
                <a:sym typeface="Arial"/>
              </a:defRPr>
            </a:lvl2pPr>
            <a:lvl3pPr indent="-335280" lvl="2" marL="1371600" marR="0" rtl="0" algn="l">
              <a:spcBef>
                <a:spcPts val="480"/>
              </a:spcBef>
              <a:spcAft>
                <a:spcPts val="0"/>
              </a:spcAft>
              <a:buClr>
                <a:schemeClr val="hlink"/>
              </a:buClr>
              <a:buSzPts val="1680"/>
              <a:buFont typeface="Noto Sans Symbols"/>
              <a:buChar char="■"/>
              <a:defRPr b="0" i="0" sz="2400" u="none" cap="none" strike="noStrike">
                <a:solidFill>
                  <a:schemeClr val="dk1"/>
                </a:solidFill>
                <a:latin typeface="Arial"/>
                <a:ea typeface="Arial"/>
                <a:cs typeface="Arial"/>
                <a:sym typeface="Arial"/>
              </a:defRPr>
            </a:lvl3pPr>
            <a:lvl4pPr indent="-317500" lvl="3" marL="1828800" marR="0" rtl="0" algn="l">
              <a:spcBef>
                <a:spcPts val="400"/>
              </a:spcBef>
              <a:spcAft>
                <a:spcPts val="0"/>
              </a:spcAft>
              <a:buClr>
                <a:schemeClr val="folHlink"/>
              </a:buClr>
              <a:buSzPts val="1400"/>
              <a:buFont typeface="Noto Sans Symbols"/>
              <a:buChar char="●"/>
              <a:defRPr b="0" i="0" sz="2000" u="none" cap="none" strike="noStrike">
                <a:solidFill>
                  <a:schemeClr val="dk1"/>
                </a:solidFill>
                <a:latin typeface="Arial"/>
                <a:ea typeface="Arial"/>
                <a:cs typeface="Arial"/>
                <a:sym typeface="Arial"/>
              </a:defRPr>
            </a:lvl4pPr>
            <a:lvl5pPr indent="-317500" lvl="4" marL="22860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5pPr>
            <a:lvl6pPr indent="-317500" lvl="5" marL="27432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6pPr>
            <a:lvl7pPr indent="-317500" lvl="6" marL="32004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7pPr>
            <a:lvl8pPr indent="-317500" lvl="7" marL="36576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8pPr>
            <a:lvl9pPr indent="-317500" lvl="8" marL="41148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9pPr>
          </a:lstStyle>
          <a:p/>
        </p:txBody>
      </p:sp>
      <p:sp>
        <p:nvSpPr>
          <p:cNvPr id="34" name="Shape 34"/>
          <p:cNvSpPr txBox="1"/>
          <p:nvPr>
            <p:ph idx="10" type="dt"/>
          </p:nvPr>
        </p:nvSpPr>
        <p:spPr>
          <a:xfrm>
            <a:off x="152400" y="6248400"/>
            <a:ext cx="19017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5" name="Shape 35"/>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6" name="Shape 36"/>
          <p:cNvSpPr txBox="1"/>
          <p:nvPr>
            <p:ph idx="12" type="sldNum"/>
          </p:nvPr>
        </p:nvSpPr>
        <p:spPr>
          <a:xfrm>
            <a:off x="6934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7" name="Shape 37"/>
        <p:cNvGrpSpPr/>
        <p:nvPr/>
      </p:nvGrpSpPr>
      <p:grpSpPr>
        <a:xfrm>
          <a:off x="0" y="0"/>
          <a:ext cx="0" cy="0"/>
          <a:chOff x="0" y="0"/>
          <a:chExt cx="0" cy="0"/>
        </a:xfrm>
      </p:grpSpPr>
      <p:sp>
        <p:nvSpPr>
          <p:cNvPr id="38" name="Shape 38"/>
          <p:cNvSpPr txBox="1"/>
          <p:nvPr>
            <p:ph type="title"/>
          </p:nvPr>
        </p:nvSpPr>
        <p:spPr>
          <a:xfrm>
            <a:off x="2438400" y="228600"/>
            <a:ext cx="6400800" cy="12192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1pPr>
            <a:lvl2pPr indent="0" lvl="1"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2pPr>
            <a:lvl3pPr indent="0" lvl="2"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3pPr>
            <a:lvl4pPr indent="0" lvl="3"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4pPr>
            <a:lvl5pPr indent="0" lvl="4"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5pPr>
            <a:lvl6pPr indent="0" lvl="5" marL="4572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6pPr>
            <a:lvl7pPr indent="0" lvl="6" marL="9144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39" name="Shape 39"/>
          <p:cNvSpPr txBox="1"/>
          <p:nvPr>
            <p:ph idx="10" type="dt"/>
          </p:nvPr>
        </p:nvSpPr>
        <p:spPr>
          <a:xfrm>
            <a:off x="152400" y="6248400"/>
            <a:ext cx="19017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0" name="Shape 40"/>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1" name="Shape 41"/>
          <p:cNvSpPr txBox="1"/>
          <p:nvPr>
            <p:ph idx="12" type="sldNum"/>
          </p:nvPr>
        </p:nvSpPr>
        <p:spPr>
          <a:xfrm>
            <a:off x="6934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42" name="Shape 42"/>
        <p:cNvGrpSpPr/>
        <p:nvPr/>
      </p:nvGrpSpPr>
      <p:grpSpPr>
        <a:xfrm>
          <a:off x="0" y="0"/>
          <a:ext cx="0" cy="0"/>
          <a:chOff x="0" y="0"/>
          <a:chExt cx="0" cy="0"/>
        </a:xfrm>
      </p:grpSpPr>
      <p:sp>
        <p:nvSpPr>
          <p:cNvPr id="43" name="Shape 43"/>
          <p:cNvSpPr txBox="1"/>
          <p:nvPr>
            <p:ph type="title"/>
          </p:nvPr>
        </p:nvSpPr>
        <p:spPr>
          <a:xfrm rot="5400000">
            <a:off x="5105400" y="2362200"/>
            <a:ext cx="5867400" cy="16002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1pPr>
            <a:lvl2pPr indent="0" lvl="1"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2pPr>
            <a:lvl3pPr indent="0" lvl="2"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3pPr>
            <a:lvl4pPr indent="0" lvl="3"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4pPr>
            <a:lvl5pPr indent="0" lvl="4"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5pPr>
            <a:lvl6pPr indent="0" lvl="5" marL="4572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6pPr>
            <a:lvl7pPr indent="0" lvl="6" marL="9144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44" name="Shape 44"/>
          <p:cNvSpPr txBox="1"/>
          <p:nvPr>
            <p:ph idx="1" type="body"/>
          </p:nvPr>
        </p:nvSpPr>
        <p:spPr>
          <a:xfrm rot="5400000">
            <a:off x="1828800" y="838200"/>
            <a:ext cx="5867400" cy="4648200"/>
          </a:xfrm>
          <a:prstGeom prst="rect">
            <a:avLst/>
          </a:prstGeom>
          <a:noFill/>
          <a:ln>
            <a:noFill/>
          </a:ln>
        </p:spPr>
        <p:txBody>
          <a:bodyPr anchorCtr="0" anchor="t" bIns="91425" lIns="91425" spcFirstLastPara="1" rIns="91425" wrap="square" tIns="91425"/>
          <a:lstStyle>
            <a:lvl1pPr indent="-370840" lvl="0" marL="457200" marR="0" rtl="0" algn="l">
              <a:spcBef>
                <a:spcPts val="640"/>
              </a:spcBef>
              <a:spcAft>
                <a:spcPts val="0"/>
              </a:spcAft>
              <a:buClr>
                <a:schemeClr val="hlink"/>
              </a:buClr>
              <a:buSzPts val="2240"/>
              <a:buFont typeface="Noto Sans Symbols"/>
              <a:buChar char="■"/>
              <a:defRPr b="0" i="0" sz="3200" u="none" cap="none" strike="noStrike">
                <a:solidFill>
                  <a:schemeClr val="dk1"/>
                </a:solidFill>
                <a:latin typeface="Arial"/>
                <a:ea typeface="Arial"/>
                <a:cs typeface="Arial"/>
                <a:sym typeface="Arial"/>
              </a:defRPr>
            </a:lvl1pPr>
            <a:lvl2pPr indent="-353060" lvl="1" marL="914400" marR="0" rtl="0" algn="l">
              <a:spcBef>
                <a:spcPts val="560"/>
              </a:spcBef>
              <a:spcAft>
                <a:spcPts val="0"/>
              </a:spcAft>
              <a:buClr>
                <a:schemeClr val="folHlink"/>
              </a:buClr>
              <a:buSzPts val="1960"/>
              <a:buFont typeface="Noto Sans Symbols"/>
              <a:buChar char="●"/>
              <a:defRPr b="0" i="0" sz="2800" u="none" cap="none" strike="noStrike">
                <a:solidFill>
                  <a:schemeClr val="dk1"/>
                </a:solidFill>
                <a:latin typeface="Arial"/>
                <a:ea typeface="Arial"/>
                <a:cs typeface="Arial"/>
                <a:sym typeface="Arial"/>
              </a:defRPr>
            </a:lvl2pPr>
            <a:lvl3pPr indent="-335280" lvl="2" marL="1371600" marR="0" rtl="0" algn="l">
              <a:spcBef>
                <a:spcPts val="480"/>
              </a:spcBef>
              <a:spcAft>
                <a:spcPts val="0"/>
              </a:spcAft>
              <a:buClr>
                <a:schemeClr val="hlink"/>
              </a:buClr>
              <a:buSzPts val="1680"/>
              <a:buFont typeface="Noto Sans Symbols"/>
              <a:buChar char="■"/>
              <a:defRPr b="0" i="0" sz="2400" u="none" cap="none" strike="noStrike">
                <a:solidFill>
                  <a:schemeClr val="dk1"/>
                </a:solidFill>
                <a:latin typeface="Arial"/>
                <a:ea typeface="Arial"/>
                <a:cs typeface="Arial"/>
                <a:sym typeface="Arial"/>
              </a:defRPr>
            </a:lvl3pPr>
            <a:lvl4pPr indent="-317500" lvl="3" marL="1828800" marR="0" rtl="0" algn="l">
              <a:spcBef>
                <a:spcPts val="400"/>
              </a:spcBef>
              <a:spcAft>
                <a:spcPts val="0"/>
              </a:spcAft>
              <a:buClr>
                <a:schemeClr val="folHlink"/>
              </a:buClr>
              <a:buSzPts val="1400"/>
              <a:buFont typeface="Noto Sans Symbols"/>
              <a:buChar char="●"/>
              <a:defRPr b="0" i="0" sz="2000" u="none" cap="none" strike="noStrike">
                <a:solidFill>
                  <a:schemeClr val="dk1"/>
                </a:solidFill>
                <a:latin typeface="Arial"/>
                <a:ea typeface="Arial"/>
                <a:cs typeface="Arial"/>
                <a:sym typeface="Arial"/>
              </a:defRPr>
            </a:lvl4pPr>
            <a:lvl5pPr indent="-317500" lvl="4" marL="22860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5pPr>
            <a:lvl6pPr indent="-317500" lvl="5" marL="27432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6pPr>
            <a:lvl7pPr indent="-317500" lvl="6" marL="32004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7pPr>
            <a:lvl8pPr indent="-317500" lvl="7" marL="36576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8pPr>
            <a:lvl9pPr indent="-317500" lvl="8" marL="41148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9pPr>
          </a:lstStyle>
          <a:p/>
        </p:txBody>
      </p:sp>
      <p:sp>
        <p:nvSpPr>
          <p:cNvPr id="45" name="Shape 45"/>
          <p:cNvSpPr txBox="1"/>
          <p:nvPr>
            <p:ph idx="10" type="dt"/>
          </p:nvPr>
        </p:nvSpPr>
        <p:spPr>
          <a:xfrm>
            <a:off x="152400" y="6248400"/>
            <a:ext cx="19017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6" name="Shape 46"/>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7" name="Shape 47"/>
          <p:cNvSpPr txBox="1"/>
          <p:nvPr>
            <p:ph idx="12" type="sldNum"/>
          </p:nvPr>
        </p:nvSpPr>
        <p:spPr>
          <a:xfrm>
            <a:off x="6934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48" name="Shape 48"/>
        <p:cNvGrpSpPr/>
        <p:nvPr/>
      </p:nvGrpSpPr>
      <p:grpSpPr>
        <a:xfrm>
          <a:off x="0" y="0"/>
          <a:ext cx="0" cy="0"/>
          <a:chOff x="0" y="0"/>
          <a:chExt cx="0" cy="0"/>
        </a:xfrm>
      </p:grpSpPr>
      <p:sp>
        <p:nvSpPr>
          <p:cNvPr id="49" name="Shape 49"/>
          <p:cNvSpPr txBox="1"/>
          <p:nvPr>
            <p:ph type="title"/>
          </p:nvPr>
        </p:nvSpPr>
        <p:spPr>
          <a:xfrm>
            <a:off x="2438400" y="228600"/>
            <a:ext cx="6400800" cy="12192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1pPr>
            <a:lvl2pPr indent="0" lvl="1"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2pPr>
            <a:lvl3pPr indent="0" lvl="2"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3pPr>
            <a:lvl4pPr indent="0" lvl="3"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4pPr>
            <a:lvl5pPr indent="0" lvl="4"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5pPr>
            <a:lvl6pPr indent="0" lvl="5" marL="4572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6pPr>
            <a:lvl7pPr indent="0" lvl="6" marL="9144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50" name="Shape 50"/>
          <p:cNvSpPr txBox="1"/>
          <p:nvPr>
            <p:ph idx="1" type="body"/>
          </p:nvPr>
        </p:nvSpPr>
        <p:spPr>
          <a:xfrm rot="5400000">
            <a:off x="3390900" y="647700"/>
            <a:ext cx="4495800" cy="6400800"/>
          </a:xfrm>
          <a:prstGeom prst="rect">
            <a:avLst/>
          </a:prstGeom>
          <a:noFill/>
          <a:ln>
            <a:noFill/>
          </a:ln>
        </p:spPr>
        <p:txBody>
          <a:bodyPr anchorCtr="0" anchor="t" bIns="91425" lIns="91425" spcFirstLastPara="1" rIns="91425" wrap="square" tIns="91425"/>
          <a:lstStyle>
            <a:lvl1pPr indent="-370840" lvl="0" marL="457200" marR="0" rtl="0" algn="l">
              <a:spcBef>
                <a:spcPts val="640"/>
              </a:spcBef>
              <a:spcAft>
                <a:spcPts val="0"/>
              </a:spcAft>
              <a:buClr>
                <a:schemeClr val="hlink"/>
              </a:buClr>
              <a:buSzPts val="2240"/>
              <a:buFont typeface="Noto Sans Symbols"/>
              <a:buChar char="■"/>
              <a:defRPr b="0" i="0" sz="3200" u="none" cap="none" strike="noStrike">
                <a:solidFill>
                  <a:schemeClr val="dk1"/>
                </a:solidFill>
                <a:latin typeface="Arial"/>
                <a:ea typeface="Arial"/>
                <a:cs typeface="Arial"/>
                <a:sym typeface="Arial"/>
              </a:defRPr>
            </a:lvl1pPr>
            <a:lvl2pPr indent="-353060" lvl="1" marL="914400" marR="0" rtl="0" algn="l">
              <a:spcBef>
                <a:spcPts val="560"/>
              </a:spcBef>
              <a:spcAft>
                <a:spcPts val="0"/>
              </a:spcAft>
              <a:buClr>
                <a:schemeClr val="folHlink"/>
              </a:buClr>
              <a:buSzPts val="1960"/>
              <a:buFont typeface="Noto Sans Symbols"/>
              <a:buChar char="●"/>
              <a:defRPr b="0" i="0" sz="2800" u="none" cap="none" strike="noStrike">
                <a:solidFill>
                  <a:schemeClr val="dk1"/>
                </a:solidFill>
                <a:latin typeface="Arial"/>
                <a:ea typeface="Arial"/>
                <a:cs typeface="Arial"/>
                <a:sym typeface="Arial"/>
              </a:defRPr>
            </a:lvl2pPr>
            <a:lvl3pPr indent="-335280" lvl="2" marL="1371600" marR="0" rtl="0" algn="l">
              <a:spcBef>
                <a:spcPts val="480"/>
              </a:spcBef>
              <a:spcAft>
                <a:spcPts val="0"/>
              </a:spcAft>
              <a:buClr>
                <a:schemeClr val="hlink"/>
              </a:buClr>
              <a:buSzPts val="1680"/>
              <a:buFont typeface="Noto Sans Symbols"/>
              <a:buChar char="■"/>
              <a:defRPr b="0" i="0" sz="2400" u="none" cap="none" strike="noStrike">
                <a:solidFill>
                  <a:schemeClr val="dk1"/>
                </a:solidFill>
                <a:latin typeface="Arial"/>
                <a:ea typeface="Arial"/>
                <a:cs typeface="Arial"/>
                <a:sym typeface="Arial"/>
              </a:defRPr>
            </a:lvl3pPr>
            <a:lvl4pPr indent="-317500" lvl="3" marL="1828800" marR="0" rtl="0" algn="l">
              <a:spcBef>
                <a:spcPts val="400"/>
              </a:spcBef>
              <a:spcAft>
                <a:spcPts val="0"/>
              </a:spcAft>
              <a:buClr>
                <a:schemeClr val="folHlink"/>
              </a:buClr>
              <a:buSzPts val="1400"/>
              <a:buFont typeface="Noto Sans Symbols"/>
              <a:buChar char="●"/>
              <a:defRPr b="0" i="0" sz="2000" u="none" cap="none" strike="noStrike">
                <a:solidFill>
                  <a:schemeClr val="dk1"/>
                </a:solidFill>
                <a:latin typeface="Arial"/>
                <a:ea typeface="Arial"/>
                <a:cs typeface="Arial"/>
                <a:sym typeface="Arial"/>
              </a:defRPr>
            </a:lvl4pPr>
            <a:lvl5pPr indent="-317500" lvl="4" marL="22860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5pPr>
            <a:lvl6pPr indent="-317500" lvl="5" marL="27432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6pPr>
            <a:lvl7pPr indent="-317500" lvl="6" marL="32004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7pPr>
            <a:lvl8pPr indent="-317500" lvl="7" marL="36576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8pPr>
            <a:lvl9pPr indent="-317500" lvl="8" marL="41148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9pPr>
          </a:lstStyle>
          <a:p/>
        </p:txBody>
      </p:sp>
      <p:sp>
        <p:nvSpPr>
          <p:cNvPr id="51" name="Shape 51"/>
          <p:cNvSpPr txBox="1"/>
          <p:nvPr>
            <p:ph idx="10" type="dt"/>
          </p:nvPr>
        </p:nvSpPr>
        <p:spPr>
          <a:xfrm>
            <a:off x="152400" y="6248400"/>
            <a:ext cx="19017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2" name="Shape 52"/>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3" name="Shape 53"/>
          <p:cNvSpPr txBox="1"/>
          <p:nvPr>
            <p:ph idx="12" type="sldNum"/>
          </p:nvPr>
        </p:nvSpPr>
        <p:spPr>
          <a:xfrm>
            <a:off x="6934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54" name="Shape 54"/>
        <p:cNvGrpSpPr/>
        <p:nvPr/>
      </p:nvGrpSpPr>
      <p:grpSpPr>
        <a:xfrm>
          <a:off x="0" y="0"/>
          <a:ext cx="0" cy="0"/>
          <a:chOff x="0" y="0"/>
          <a:chExt cx="0" cy="0"/>
        </a:xfrm>
      </p:grpSpPr>
      <p:sp>
        <p:nvSpPr>
          <p:cNvPr id="55" name="Shape 55"/>
          <p:cNvSpPr txBox="1"/>
          <p:nvPr>
            <p:ph type="title"/>
          </p:nvPr>
        </p:nvSpPr>
        <p:spPr>
          <a:xfrm>
            <a:off x="1792288" y="4800600"/>
            <a:ext cx="5486400" cy="56670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indent="0" lvl="1"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2pPr>
            <a:lvl3pPr indent="0" lvl="2"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3pPr>
            <a:lvl4pPr indent="0" lvl="3"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4pPr>
            <a:lvl5pPr indent="0" lvl="4"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5pPr>
            <a:lvl6pPr indent="0" lvl="5" marL="4572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6pPr>
            <a:lvl7pPr indent="0" lvl="6" marL="9144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56" name="Shape 56"/>
          <p:cNvSpPr/>
          <p:nvPr>
            <p:ph idx="2" type="pic"/>
          </p:nvPr>
        </p:nvSpPr>
        <p:spPr>
          <a:xfrm>
            <a:off x="1792288" y="612775"/>
            <a:ext cx="5486400" cy="4114800"/>
          </a:xfrm>
          <a:prstGeom prst="rect">
            <a:avLst/>
          </a:prstGeom>
          <a:noFill/>
          <a:ln>
            <a:noFill/>
          </a:ln>
        </p:spPr>
        <p:txBody>
          <a:bodyPr anchorCtr="0" anchor="t" bIns="91425" lIns="91425" spcFirstLastPara="1" rIns="91425" wrap="square" tIns="91425"/>
          <a:lstStyle>
            <a:lvl1pPr indent="0" lvl="0" marL="0" marR="0" rtl="0" algn="l">
              <a:spcBef>
                <a:spcPts val="640"/>
              </a:spcBef>
              <a:spcAft>
                <a:spcPts val="0"/>
              </a:spcAft>
              <a:buClr>
                <a:schemeClr val="hlink"/>
              </a:buClr>
              <a:buSzPts val="1400"/>
              <a:buFont typeface="Noto Sans Symbols"/>
              <a:buNone/>
              <a:defRPr b="0" i="0" sz="3200" u="none" cap="none" strike="noStrike">
                <a:solidFill>
                  <a:schemeClr val="dk1"/>
                </a:solidFill>
                <a:latin typeface="Arial"/>
                <a:ea typeface="Arial"/>
                <a:cs typeface="Arial"/>
                <a:sym typeface="Arial"/>
              </a:defRPr>
            </a:lvl1pPr>
            <a:lvl2pPr indent="0" lvl="1" marL="457200" marR="0" rtl="0" algn="l">
              <a:spcBef>
                <a:spcPts val="560"/>
              </a:spcBef>
              <a:spcAft>
                <a:spcPts val="0"/>
              </a:spcAft>
              <a:buClr>
                <a:schemeClr val="folHlink"/>
              </a:buClr>
              <a:buSzPts val="1400"/>
              <a:buFont typeface="Noto Sans Symbols"/>
              <a:buNone/>
              <a:defRPr b="0" i="0" sz="2800" u="none" cap="none" strike="noStrike">
                <a:solidFill>
                  <a:schemeClr val="dk1"/>
                </a:solidFill>
                <a:latin typeface="Arial"/>
                <a:ea typeface="Arial"/>
                <a:cs typeface="Arial"/>
                <a:sym typeface="Arial"/>
              </a:defRPr>
            </a:lvl2pPr>
            <a:lvl3pPr indent="0" lvl="2" marL="914400" marR="0" rtl="0" algn="l">
              <a:spcBef>
                <a:spcPts val="480"/>
              </a:spcBef>
              <a:spcAft>
                <a:spcPts val="0"/>
              </a:spcAft>
              <a:buClr>
                <a:schemeClr val="hlink"/>
              </a:buClr>
              <a:buSzPts val="1400"/>
              <a:buFont typeface="Noto Sans Symbols"/>
              <a:buNone/>
              <a:defRPr b="0" i="0" sz="2400" u="none" cap="none" strike="noStrike">
                <a:solidFill>
                  <a:schemeClr val="dk1"/>
                </a:solidFill>
                <a:latin typeface="Arial"/>
                <a:ea typeface="Arial"/>
                <a:cs typeface="Arial"/>
                <a:sym typeface="Arial"/>
              </a:defRPr>
            </a:lvl3pPr>
            <a:lvl4pPr indent="0" lvl="3" marL="1371600" marR="0" rtl="0" algn="l">
              <a:spcBef>
                <a:spcPts val="400"/>
              </a:spcBef>
              <a:spcAft>
                <a:spcPts val="0"/>
              </a:spcAft>
              <a:buClr>
                <a:schemeClr val="folHlink"/>
              </a:buClr>
              <a:buSzPts val="1400"/>
              <a:buFont typeface="Noto Sans Symbols"/>
              <a:buNone/>
              <a:defRPr b="0" i="0" sz="2000" u="none" cap="none" strike="noStrike">
                <a:solidFill>
                  <a:schemeClr val="dk1"/>
                </a:solidFill>
                <a:latin typeface="Arial"/>
                <a:ea typeface="Arial"/>
                <a:cs typeface="Arial"/>
                <a:sym typeface="Arial"/>
              </a:defRPr>
            </a:lvl4pPr>
            <a:lvl5pPr indent="0" lvl="4" marL="1828800" marR="0" rtl="0" algn="l">
              <a:spcBef>
                <a:spcPts val="400"/>
              </a:spcBef>
              <a:spcAft>
                <a:spcPts val="0"/>
              </a:spcAft>
              <a:buClr>
                <a:schemeClr val="hlink"/>
              </a:buClr>
              <a:buSzPts val="1400"/>
              <a:buFont typeface="Noto Sans Symbols"/>
              <a:buNone/>
              <a:defRPr b="0" i="0" sz="2000" u="none" cap="none" strike="noStrike">
                <a:solidFill>
                  <a:schemeClr val="dk1"/>
                </a:solidFill>
                <a:latin typeface="Arial"/>
                <a:ea typeface="Arial"/>
                <a:cs typeface="Arial"/>
                <a:sym typeface="Arial"/>
              </a:defRPr>
            </a:lvl5pPr>
            <a:lvl6pPr indent="0" lvl="5" marL="2286000" marR="0" rtl="0" algn="l">
              <a:spcBef>
                <a:spcPts val="400"/>
              </a:spcBef>
              <a:spcAft>
                <a:spcPts val="0"/>
              </a:spcAft>
              <a:buClr>
                <a:schemeClr val="hlink"/>
              </a:buClr>
              <a:buSzPts val="1400"/>
              <a:buFont typeface="Noto Sans Symbols"/>
              <a:buNone/>
              <a:defRPr b="0" i="0" sz="2000" u="none" cap="none" strike="noStrike">
                <a:solidFill>
                  <a:schemeClr val="dk1"/>
                </a:solidFill>
                <a:latin typeface="Arial"/>
                <a:ea typeface="Arial"/>
                <a:cs typeface="Arial"/>
                <a:sym typeface="Arial"/>
              </a:defRPr>
            </a:lvl6pPr>
            <a:lvl7pPr indent="0" lvl="6" marL="2743200" marR="0" rtl="0" algn="l">
              <a:spcBef>
                <a:spcPts val="400"/>
              </a:spcBef>
              <a:spcAft>
                <a:spcPts val="0"/>
              </a:spcAft>
              <a:buClr>
                <a:schemeClr val="hlink"/>
              </a:buClr>
              <a:buSzPts val="1400"/>
              <a:buFont typeface="Noto Sans Symbols"/>
              <a:buNone/>
              <a:defRPr b="0" i="0" sz="2000" u="none" cap="none" strike="noStrike">
                <a:solidFill>
                  <a:schemeClr val="dk1"/>
                </a:solidFill>
                <a:latin typeface="Arial"/>
                <a:ea typeface="Arial"/>
                <a:cs typeface="Arial"/>
                <a:sym typeface="Arial"/>
              </a:defRPr>
            </a:lvl7pPr>
            <a:lvl8pPr indent="0" lvl="7" marL="3200400" marR="0" rtl="0" algn="l">
              <a:spcBef>
                <a:spcPts val="400"/>
              </a:spcBef>
              <a:spcAft>
                <a:spcPts val="0"/>
              </a:spcAft>
              <a:buClr>
                <a:schemeClr val="hlink"/>
              </a:buClr>
              <a:buSzPts val="1400"/>
              <a:buFont typeface="Noto Sans Symbols"/>
              <a:buNone/>
              <a:defRPr b="0" i="0" sz="2000" u="none" cap="none" strike="noStrike">
                <a:solidFill>
                  <a:schemeClr val="dk1"/>
                </a:solidFill>
                <a:latin typeface="Arial"/>
                <a:ea typeface="Arial"/>
                <a:cs typeface="Arial"/>
                <a:sym typeface="Arial"/>
              </a:defRPr>
            </a:lvl8pPr>
            <a:lvl9pPr indent="0" lvl="8" marL="3657600" marR="0" rtl="0" algn="l">
              <a:spcBef>
                <a:spcPts val="400"/>
              </a:spcBef>
              <a:spcAft>
                <a:spcPts val="0"/>
              </a:spcAft>
              <a:buClr>
                <a:schemeClr val="hlink"/>
              </a:buClr>
              <a:buSzPts val="1400"/>
              <a:buFont typeface="Noto Sans Symbols"/>
              <a:buNone/>
              <a:defRPr b="0" i="0" sz="2000" u="none" cap="none" strike="noStrike">
                <a:solidFill>
                  <a:schemeClr val="dk1"/>
                </a:solidFill>
                <a:latin typeface="Arial"/>
                <a:ea typeface="Arial"/>
                <a:cs typeface="Arial"/>
                <a:sym typeface="Arial"/>
              </a:defRPr>
            </a:lvl9pPr>
          </a:lstStyle>
          <a:p/>
        </p:txBody>
      </p:sp>
      <p:sp>
        <p:nvSpPr>
          <p:cNvPr id="57" name="Shape 57"/>
          <p:cNvSpPr txBox="1"/>
          <p:nvPr>
            <p:ph idx="1" type="body"/>
          </p:nvPr>
        </p:nvSpPr>
        <p:spPr>
          <a:xfrm>
            <a:off x="1792288" y="5367338"/>
            <a:ext cx="5486400" cy="804900"/>
          </a:xfrm>
          <a:prstGeom prst="rect">
            <a:avLst/>
          </a:prstGeom>
          <a:noFill/>
          <a:ln>
            <a:noFill/>
          </a:ln>
        </p:spPr>
        <p:txBody>
          <a:bodyPr anchorCtr="0" anchor="t" bIns="91425" lIns="91425" spcFirstLastPara="1" rIns="91425" wrap="square" tIns="91425"/>
          <a:lstStyle>
            <a:lvl1pPr indent="-228600" lvl="0" marL="457200" marR="0" rtl="0" algn="l">
              <a:spcBef>
                <a:spcPts val="280"/>
              </a:spcBef>
              <a:spcAft>
                <a:spcPts val="0"/>
              </a:spcAft>
              <a:buClr>
                <a:schemeClr val="hlink"/>
              </a:buClr>
              <a:buSzPts val="2240"/>
              <a:buFont typeface="Noto Sans Symbols"/>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folHlink"/>
              </a:buClr>
              <a:buSzPts val="1960"/>
              <a:buFont typeface="Noto Sans Symbols"/>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hlink"/>
              </a:buClr>
              <a:buSzPts val="1680"/>
              <a:buFont typeface="Noto Sans Symbols"/>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folHlink"/>
              </a:buClr>
              <a:buSzPts val="1400"/>
              <a:buFont typeface="Noto Sans Symbols"/>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hlink"/>
              </a:buClr>
              <a:buSzPts val="1400"/>
              <a:buFont typeface="Noto Sans Symbols"/>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hlink"/>
              </a:buClr>
              <a:buSzPts val="1400"/>
              <a:buFont typeface="Noto Sans Symbols"/>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hlink"/>
              </a:buClr>
              <a:buSzPts val="1400"/>
              <a:buFont typeface="Noto Sans Symbols"/>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hlink"/>
              </a:buClr>
              <a:buSzPts val="1400"/>
              <a:buFont typeface="Noto Sans Symbols"/>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hlink"/>
              </a:buClr>
              <a:buSzPts val="1400"/>
              <a:buFont typeface="Noto Sans Symbols"/>
              <a:buNone/>
              <a:defRPr b="0" i="0" sz="900" u="none" cap="none" strike="noStrike">
                <a:solidFill>
                  <a:schemeClr val="dk1"/>
                </a:solidFill>
                <a:latin typeface="Arial"/>
                <a:ea typeface="Arial"/>
                <a:cs typeface="Arial"/>
                <a:sym typeface="Arial"/>
              </a:defRPr>
            </a:lvl9pPr>
          </a:lstStyle>
          <a:p/>
        </p:txBody>
      </p:sp>
      <p:sp>
        <p:nvSpPr>
          <p:cNvPr id="58" name="Shape 58"/>
          <p:cNvSpPr txBox="1"/>
          <p:nvPr>
            <p:ph idx="10" type="dt"/>
          </p:nvPr>
        </p:nvSpPr>
        <p:spPr>
          <a:xfrm>
            <a:off x="152400" y="6248400"/>
            <a:ext cx="19017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9" name="Shape 59"/>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0" name="Shape 60"/>
          <p:cNvSpPr txBox="1"/>
          <p:nvPr>
            <p:ph idx="12" type="sldNum"/>
          </p:nvPr>
        </p:nvSpPr>
        <p:spPr>
          <a:xfrm>
            <a:off x="6934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61" name="Shape 61"/>
        <p:cNvGrpSpPr/>
        <p:nvPr/>
      </p:nvGrpSpPr>
      <p:grpSpPr>
        <a:xfrm>
          <a:off x="0" y="0"/>
          <a:ext cx="0" cy="0"/>
          <a:chOff x="0" y="0"/>
          <a:chExt cx="0" cy="0"/>
        </a:xfrm>
      </p:grpSpPr>
      <p:sp>
        <p:nvSpPr>
          <p:cNvPr id="62" name="Shape 62"/>
          <p:cNvSpPr txBox="1"/>
          <p:nvPr>
            <p:ph type="title"/>
          </p:nvPr>
        </p:nvSpPr>
        <p:spPr>
          <a:xfrm>
            <a:off x="457200" y="273050"/>
            <a:ext cx="3008400" cy="116190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indent="0" lvl="1"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2pPr>
            <a:lvl3pPr indent="0" lvl="2"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3pPr>
            <a:lvl4pPr indent="0" lvl="3"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4pPr>
            <a:lvl5pPr indent="0" lvl="4"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5pPr>
            <a:lvl6pPr indent="0" lvl="5" marL="4572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6pPr>
            <a:lvl7pPr indent="0" lvl="6" marL="9144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63" name="Shape 63"/>
          <p:cNvSpPr txBox="1"/>
          <p:nvPr>
            <p:ph idx="1" type="body"/>
          </p:nvPr>
        </p:nvSpPr>
        <p:spPr>
          <a:xfrm>
            <a:off x="3575050" y="273050"/>
            <a:ext cx="5111700" cy="5853000"/>
          </a:xfrm>
          <a:prstGeom prst="rect">
            <a:avLst/>
          </a:prstGeom>
          <a:noFill/>
          <a:ln>
            <a:noFill/>
          </a:ln>
        </p:spPr>
        <p:txBody>
          <a:bodyPr anchorCtr="0" anchor="t" bIns="91425" lIns="91425" spcFirstLastPara="1" rIns="91425" wrap="square" tIns="91425"/>
          <a:lstStyle>
            <a:lvl1pPr indent="-370840" lvl="0" marL="457200" marR="0" rtl="0" algn="l">
              <a:spcBef>
                <a:spcPts val="640"/>
              </a:spcBef>
              <a:spcAft>
                <a:spcPts val="0"/>
              </a:spcAft>
              <a:buClr>
                <a:schemeClr val="hlink"/>
              </a:buClr>
              <a:buSzPts val="2240"/>
              <a:buFont typeface="Noto Sans Symbols"/>
              <a:buChar char="■"/>
              <a:defRPr b="0" i="0" sz="3200" u="none" cap="none" strike="noStrike">
                <a:solidFill>
                  <a:schemeClr val="dk1"/>
                </a:solidFill>
                <a:latin typeface="Arial"/>
                <a:ea typeface="Arial"/>
                <a:cs typeface="Arial"/>
                <a:sym typeface="Arial"/>
              </a:defRPr>
            </a:lvl1pPr>
            <a:lvl2pPr indent="-353060" lvl="1" marL="914400" marR="0" rtl="0" algn="l">
              <a:spcBef>
                <a:spcPts val="560"/>
              </a:spcBef>
              <a:spcAft>
                <a:spcPts val="0"/>
              </a:spcAft>
              <a:buClr>
                <a:schemeClr val="folHlink"/>
              </a:buClr>
              <a:buSzPts val="1960"/>
              <a:buFont typeface="Noto Sans Symbols"/>
              <a:buChar char="●"/>
              <a:defRPr b="0" i="0" sz="2800" u="none" cap="none" strike="noStrike">
                <a:solidFill>
                  <a:schemeClr val="dk1"/>
                </a:solidFill>
                <a:latin typeface="Arial"/>
                <a:ea typeface="Arial"/>
                <a:cs typeface="Arial"/>
                <a:sym typeface="Arial"/>
              </a:defRPr>
            </a:lvl2pPr>
            <a:lvl3pPr indent="-335280" lvl="2" marL="1371600" marR="0" rtl="0" algn="l">
              <a:spcBef>
                <a:spcPts val="480"/>
              </a:spcBef>
              <a:spcAft>
                <a:spcPts val="0"/>
              </a:spcAft>
              <a:buClr>
                <a:schemeClr val="hlink"/>
              </a:buClr>
              <a:buSzPts val="1680"/>
              <a:buFont typeface="Noto Sans Symbols"/>
              <a:buChar char="■"/>
              <a:defRPr b="0" i="0" sz="2400" u="none" cap="none" strike="noStrike">
                <a:solidFill>
                  <a:schemeClr val="dk1"/>
                </a:solidFill>
                <a:latin typeface="Arial"/>
                <a:ea typeface="Arial"/>
                <a:cs typeface="Arial"/>
                <a:sym typeface="Arial"/>
              </a:defRPr>
            </a:lvl3pPr>
            <a:lvl4pPr indent="-317500" lvl="3" marL="1828800" marR="0" rtl="0" algn="l">
              <a:spcBef>
                <a:spcPts val="400"/>
              </a:spcBef>
              <a:spcAft>
                <a:spcPts val="0"/>
              </a:spcAft>
              <a:buClr>
                <a:schemeClr val="folHlink"/>
              </a:buClr>
              <a:buSzPts val="1400"/>
              <a:buFont typeface="Noto Sans Symbols"/>
              <a:buChar char="●"/>
              <a:defRPr b="0" i="0" sz="2000" u="none" cap="none" strike="noStrike">
                <a:solidFill>
                  <a:schemeClr val="dk1"/>
                </a:solidFill>
                <a:latin typeface="Arial"/>
                <a:ea typeface="Arial"/>
                <a:cs typeface="Arial"/>
                <a:sym typeface="Arial"/>
              </a:defRPr>
            </a:lvl4pPr>
            <a:lvl5pPr indent="-317500" lvl="4" marL="22860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5pPr>
            <a:lvl6pPr indent="-317500" lvl="5" marL="27432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6pPr>
            <a:lvl7pPr indent="-317500" lvl="6" marL="32004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7pPr>
            <a:lvl8pPr indent="-317500" lvl="7" marL="36576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8pPr>
            <a:lvl9pPr indent="-317500" lvl="8" marL="41148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9pPr>
          </a:lstStyle>
          <a:p/>
        </p:txBody>
      </p:sp>
      <p:sp>
        <p:nvSpPr>
          <p:cNvPr id="64" name="Shape 64"/>
          <p:cNvSpPr txBox="1"/>
          <p:nvPr>
            <p:ph idx="2" type="body"/>
          </p:nvPr>
        </p:nvSpPr>
        <p:spPr>
          <a:xfrm>
            <a:off x="457200" y="1435100"/>
            <a:ext cx="3008400" cy="4691100"/>
          </a:xfrm>
          <a:prstGeom prst="rect">
            <a:avLst/>
          </a:prstGeom>
          <a:noFill/>
          <a:ln>
            <a:noFill/>
          </a:ln>
        </p:spPr>
        <p:txBody>
          <a:bodyPr anchorCtr="0" anchor="t" bIns="91425" lIns="91425" spcFirstLastPara="1" rIns="91425" wrap="square" tIns="91425"/>
          <a:lstStyle>
            <a:lvl1pPr indent="-228600" lvl="0" marL="457200" marR="0" rtl="0" algn="l">
              <a:spcBef>
                <a:spcPts val="280"/>
              </a:spcBef>
              <a:spcAft>
                <a:spcPts val="0"/>
              </a:spcAft>
              <a:buClr>
                <a:schemeClr val="hlink"/>
              </a:buClr>
              <a:buSzPts val="2240"/>
              <a:buFont typeface="Noto Sans Symbols"/>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folHlink"/>
              </a:buClr>
              <a:buSzPts val="1960"/>
              <a:buFont typeface="Noto Sans Symbols"/>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hlink"/>
              </a:buClr>
              <a:buSzPts val="1680"/>
              <a:buFont typeface="Noto Sans Symbols"/>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folHlink"/>
              </a:buClr>
              <a:buSzPts val="1400"/>
              <a:buFont typeface="Noto Sans Symbols"/>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hlink"/>
              </a:buClr>
              <a:buSzPts val="1400"/>
              <a:buFont typeface="Noto Sans Symbols"/>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hlink"/>
              </a:buClr>
              <a:buSzPts val="1400"/>
              <a:buFont typeface="Noto Sans Symbols"/>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hlink"/>
              </a:buClr>
              <a:buSzPts val="1400"/>
              <a:buFont typeface="Noto Sans Symbols"/>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hlink"/>
              </a:buClr>
              <a:buSzPts val="1400"/>
              <a:buFont typeface="Noto Sans Symbols"/>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hlink"/>
              </a:buClr>
              <a:buSzPts val="1400"/>
              <a:buFont typeface="Noto Sans Symbols"/>
              <a:buNone/>
              <a:defRPr b="0" i="0" sz="900" u="none" cap="none" strike="noStrike">
                <a:solidFill>
                  <a:schemeClr val="dk1"/>
                </a:solidFill>
                <a:latin typeface="Arial"/>
                <a:ea typeface="Arial"/>
                <a:cs typeface="Arial"/>
                <a:sym typeface="Arial"/>
              </a:defRPr>
            </a:lvl9pPr>
          </a:lstStyle>
          <a:p/>
        </p:txBody>
      </p:sp>
      <p:sp>
        <p:nvSpPr>
          <p:cNvPr id="65" name="Shape 65"/>
          <p:cNvSpPr txBox="1"/>
          <p:nvPr>
            <p:ph idx="10" type="dt"/>
          </p:nvPr>
        </p:nvSpPr>
        <p:spPr>
          <a:xfrm>
            <a:off x="152400" y="6248400"/>
            <a:ext cx="19017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6" name="Shape 66"/>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7" name="Shape 67"/>
          <p:cNvSpPr txBox="1"/>
          <p:nvPr>
            <p:ph idx="12" type="sldNum"/>
          </p:nvPr>
        </p:nvSpPr>
        <p:spPr>
          <a:xfrm>
            <a:off x="6934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8" name="Shape 68"/>
        <p:cNvGrpSpPr/>
        <p:nvPr/>
      </p:nvGrpSpPr>
      <p:grpSpPr>
        <a:xfrm>
          <a:off x="0" y="0"/>
          <a:ext cx="0" cy="0"/>
          <a:chOff x="0" y="0"/>
          <a:chExt cx="0" cy="0"/>
        </a:xfrm>
      </p:grpSpPr>
      <p:sp>
        <p:nvSpPr>
          <p:cNvPr id="69" name="Shape 69"/>
          <p:cNvSpPr txBox="1"/>
          <p:nvPr>
            <p:ph idx="10" type="dt"/>
          </p:nvPr>
        </p:nvSpPr>
        <p:spPr>
          <a:xfrm>
            <a:off x="152400" y="6248400"/>
            <a:ext cx="19017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0" name="Shape 70"/>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1" name="Shape 71"/>
          <p:cNvSpPr txBox="1"/>
          <p:nvPr>
            <p:ph idx="12" type="sldNum"/>
          </p:nvPr>
        </p:nvSpPr>
        <p:spPr>
          <a:xfrm>
            <a:off x="6934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72" name="Shape 72"/>
        <p:cNvGrpSpPr/>
        <p:nvPr/>
      </p:nvGrpSpPr>
      <p:grpSpPr>
        <a:xfrm>
          <a:off x="0" y="0"/>
          <a:ext cx="0" cy="0"/>
          <a:chOff x="0" y="0"/>
          <a:chExt cx="0" cy="0"/>
        </a:xfrm>
      </p:grpSpPr>
      <p:sp>
        <p:nvSpPr>
          <p:cNvPr id="73" name="Shape 73"/>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1pPr>
            <a:lvl2pPr indent="0" lvl="1"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2pPr>
            <a:lvl3pPr indent="0" lvl="2"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3pPr>
            <a:lvl4pPr indent="0" lvl="3"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4pPr>
            <a:lvl5pPr indent="0" lvl="4"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5pPr>
            <a:lvl6pPr indent="0" lvl="5" marL="4572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6pPr>
            <a:lvl7pPr indent="0" lvl="6" marL="9144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74" name="Shape 74"/>
          <p:cNvSpPr txBox="1"/>
          <p:nvPr>
            <p:ph idx="1" type="body"/>
          </p:nvPr>
        </p:nvSpPr>
        <p:spPr>
          <a:xfrm>
            <a:off x="457200" y="1535113"/>
            <a:ext cx="4040100" cy="639900"/>
          </a:xfrm>
          <a:prstGeom prst="rect">
            <a:avLst/>
          </a:prstGeom>
          <a:noFill/>
          <a:ln>
            <a:noFill/>
          </a:ln>
        </p:spPr>
        <p:txBody>
          <a:bodyPr anchorCtr="0" anchor="b" bIns="91425" lIns="91425" spcFirstLastPara="1" rIns="91425" wrap="square" tIns="91425"/>
          <a:lstStyle>
            <a:lvl1pPr indent="-228600" lvl="0" marL="457200" marR="0" rtl="0" algn="l">
              <a:spcBef>
                <a:spcPts val="480"/>
              </a:spcBef>
              <a:spcAft>
                <a:spcPts val="0"/>
              </a:spcAft>
              <a:buClr>
                <a:schemeClr val="hlink"/>
              </a:buClr>
              <a:buSzPts val="2240"/>
              <a:buFont typeface="Noto Sans Symbols"/>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folHlink"/>
              </a:buClr>
              <a:buSzPts val="1960"/>
              <a:buFont typeface="Noto Sans Symbols"/>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hlink"/>
              </a:buClr>
              <a:buSzPts val="1680"/>
              <a:buFont typeface="Noto Sans Symbols"/>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folHlink"/>
              </a:buClr>
              <a:buSzPts val="1400"/>
              <a:buFont typeface="Noto Sans Symbols"/>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hlink"/>
              </a:buClr>
              <a:buSzPts val="1400"/>
              <a:buFont typeface="Noto Sans Symbols"/>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hlink"/>
              </a:buClr>
              <a:buSzPts val="1400"/>
              <a:buFont typeface="Noto Sans Symbols"/>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hlink"/>
              </a:buClr>
              <a:buSzPts val="1400"/>
              <a:buFont typeface="Noto Sans Symbols"/>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hlink"/>
              </a:buClr>
              <a:buSzPts val="1400"/>
              <a:buFont typeface="Noto Sans Symbols"/>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hlink"/>
              </a:buClr>
              <a:buSzPts val="1400"/>
              <a:buFont typeface="Noto Sans Symbols"/>
              <a:buNone/>
              <a:defRPr b="1" i="0" sz="1600" u="none" cap="none" strike="noStrike">
                <a:solidFill>
                  <a:schemeClr val="dk1"/>
                </a:solidFill>
                <a:latin typeface="Arial"/>
                <a:ea typeface="Arial"/>
                <a:cs typeface="Arial"/>
                <a:sym typeface="Arial"/>
              </a:defRPr>
            </a:lvl9pPr>
          </a:lstStyle>
          <a:p/>
        </p:txBody>
      </p:sp>
      <p:sp>
        <p:nvSpPr>
          <p:cNvPr id="75" name="Shape 75"/>
          <p:cNvSpPr txBox="1"/>
          <p:nvPr>
            <p:ph idx="2" type="body"/>
          </p:nvPr>
        </p:nvSpPr>
        <p:spPr>
          <a:xfrm>
            <a:off x="457200" y="2174875"/>
            <a:ext cx="4040100" cy="3951300"/>
          </a:xfrm>
          <a:prstGeom prst="rect">
            <a:avLst/>
          </a:prstGeom>
          <a:noFill/>
          <a:ln>
            <a:noFill/>
          </a:ln>
        </p:spPr>
        <p:txBody>
          <a:bodyPr anchorCtr="0" anchor="t" bIns="91425" lIns="91425" spcFirstLastPara="1" rIns="91425" wrap="square" tIns="91425"/>
          <a:lstStyle>
            <a:lvl1pPr indent="-335280" lvl="0" marL="457200" marR="0" rtl="0" algn="l">
              <a:spcBef>
                <a:spcPts val="480"/>
              </a:spcBef>
              <a:spcAft>
                <a:spcPts val="0"/>
              </a:spcAft>
              <a:buClr>
                <a:schemeClr val="hlink"/>
              </a:buClr>
              <a:buSzPts val="1680"/>
              <a:buFont typeface="Noto Sans Symbols"/>
              <a:buChar char="■"/>
              <a:defRPr b="0" i="0" sz="2400" u="none" cap="none" strike="noStrike">
                <a:solidFill>
                  <a:schemeClr val="dk1"/>
                </a:solidFill>
                <a:latin typeface="Arial"/>
                <a:ea typeface="Arial"/>
                <a:cs typeface="Arial"/>
                <a:sym typeface="Arial"/>
              </a:defRPr>
            </a:lvl1pPr>
            <a:lvl2pPr indent="-317500" lvl="1" marL="914400" marR="0" rtl="0" algn="l">
              <a:spcBef>
                <a:spcPts val="400"/>
              </a:spcBef>
              <a:spcAft>
                <a:spcPts val="0"/>
              </a:spcAft>
              <a:buClr>
                <a:schemeClr val="folHlink"/>
              </a:buClr>
              <a:buSzPts val="1400"/>
              <a:buFont typeface="Noto Sans Symbols"/>
              <a:buChar char="●"/>
              <a:defRPr b="0" i="0" sz="2000" u="none" cap="none" strike="noStrike">
                <a:solidFill>
                  <a:schemeClr val="dk1"/>
                </a:solidFill>
                <a:latin typeface="Arial"/>
                <a:ea typeface="Arial"/>
                <a:cs typeface="Arial"/>
                <a:sym typeface="Arial"/>
              </a:defRPr>
            </a:lvl2pPr>
            <a:lvl3pPr indent="-308610" lvl="2" marL="1371600" marR="0" rtl="0" algn="l">
              <a:spcBef>
                <a:spcPts val="360"/>
              </a:spcBef>
              <a:spcAft>
                <a:spcPts val="0"/>
              </a:spcAft>
              <a:buClr>
                <a:schemeClr val="hlink"/>
              </a:buClr>
              <a:buSzPts val="1260"/>
              <a:buFont typeface="Noto Sans Symbols"/>
              <a:buChar char="■"/>
              <a:defRPr b="0" i="0" sz="1800" u="none" cap="none" strike="noStrike">
                <a:solidFill>
                  <a:schemeClr val="dk1"/>
                </a:solidFill>
                <a:latin typeface="Arial"/>
                <a:ea typeface="Arial"/>
                <a:cs typeface="Arial"/>
                <a:sym typeface="Arial"/>
              </a:defRPr>
            </a:lvl3pPr>
            <a:lvl4pPr indent="-299719" lvl="3" marL="1828800" marR="0" rtl="0" algn="l">
              <a:spcBef>
                <a:spcPts val="320"/>
              </a:spcBef>
              <a:spcAft>
                <a:spcPts val="0"/>
              </a:spcAft>
              <a:buClr>
                <a:schemeClr val="folHlink"/>
              </a:buClr>
              <a:buSzPts val="1120"/>
              <a:buFont typeface="Noto Sans Symbols"/>
              <a:buChar char="●"/>
              <a:defRPr b="0" i="0" sz="1600" u="none" cap="none" strike="noStrike">
                <a:solidFill>
                  <a:schemeClr val="dk1"/>
                </a:solidFill>
                <a:latin typeface="Arial"/>
                <a:ea typeface="Arial"/>
                <a:cs typeface="Arial"/>
                <a:sym typeface="Arial"/>
              </a:defRPr>
            </a:lvl4pPr>
            <a:lvl5pPr indent="-299720" lvl="4" marL="2286000" marR="0" rtl="0" algn="l">
              <a:spcBef>
                <a:spcPts val="320"/>
              </a:spcBef>
              <a:spcAft>
                <a:spcPts val="0"/>
              </a:spcAft>
              <a:buClr>
                <a:schemeClr val="hlink"/>
              </a:buClr>
              <a:buSzPts val="1120"/>
              <a:buFont typeface="Noto Sans Symbols"/>
              <a:buChar char="■"/>
              <a:defRPr b="0" i="0" sz="1600" u="none" cap="none" strike="noStrike">
                <a:solidFill>
                  <a:schemeClr val="dk1"/>
                </a:solidFill>
                <a:latin typeface="Arial"/>
                <a:ea typeface="Arial"/>
                <a:cs typeface="Arial"/>
                <a:sym typeface="Arial"/>
              </a:defRPr>
            </a:lvl5pPr>
            <a:lvl6pPr indent="-299720" lvl="5" marL="2743200" marR="0" rtl="0" algn="l">
              <a:spcBef>
                <a:spcPts val="320"/>
              </a:spcBef>
              <a:spcAft>
                <a:spcPts val="0"/>
              </a:spcAft>
              <a:buClr>
                <a:schemeClr val="hlink"/>
              </a:buClr>
              <a:buSzPts val="1120"/>
              <a:buFont typeface="Noto Sans Symbols"/>
              <a:buChar char="■"/>
              <a:defRPr b="0" i="0" sz="1600" u="none" cap="none" strike="noStrike">
                <a:solidFill>
                  <a:schemeClr val="dk1"/>
                </a:solidFill>
                <a:latin typeface="Arial"/>
                <a:ea typeface="Arial"/>
                <a:cs typeface="Arial"/>
                <a:sym typeface="Arial"/>
              </a:defRPr>
            </a:lvl6pPr>
            <a:lvl7pPr indent="-299720" lvl="6" marL="3200400" marR="0" rtl="0" algn="l">
              <a:spcBef>
                <a:spcPts val="320"/>
              </a:spcBef>
              <a:spcAft>
                <a:spcPts val="0"/>
              </a:spcAft>
              <a:buClr>
                <a:schemeClr val="hlink"/>
              </a:buClr>
              <a:buSzPts val="1120"/>
              <a:buFont typeface="Noto Sans Symbols"/>
              <a:buChar char="■"/>
              <a:defRPr b="0" i="0" sz="1600" u="none" cap="none" strike="noStrike">
                <a:solidFill>
                  <a:schemeClr val="dk1"/>
                </a:solidFill>
                <a:latin typeface="Arial"/>
                <a:ea typeface="Arial"/>
                <a:cs typeface="Arial"/>
                <a:sym typeface="Arial"/>
              </a:defRPr>
            </a:lvl7pPr>
            <a:lvl8pPr indent="-299720" lvl="7" marL="3657600" marR="0" rtl="0" algn="l">
              <a:spcBef>
                <a:spcPts val="320"/>
              </a:spcBef>
              <a:spcAft>
                <a:spcPts val="0"/>
              </a:spcAft>
              <a:buClr>
                <a:schemeClr val="hlink"/>
              </a:buClr>
              <a:buSzPts val="1120"/>
              <a:buFont typeface="Noto Sans Symbols"/>
              <a:buChar char="■"/>
              <a:defRPr b="0" i="0" sz="1600" u="none" cap="none" strike="noStrike">
                <a:solidFill>
                  <a:schemeClr val="dk1"/>
                </a:solidFill>
                <a:latin typeface="Arial"/>
                <a:ea typeface="Arial"/>
                <a:cs typeface="Arial"/>
                <a:sym typeface="Arial"/>
              </a:defRPr>
            </a:lvl8pPr>
            <a:lvl9pPr indent="-299720" lvl="8" marL="4114800" marR="0" rtl="0" algn="l">
              <a:spcBef>
                <a:spcPts val="320"/>
              </a:spcBef>
              <a:spcAft>
                <a:spcPts val="0"/>
              </a:spcAft>
              <a:buClr>
                <a:schemeClr val="hlink"/>
              </a:buClr>
              <a:buSzPts val="1120"/>
              <a:buFont typeface="Noto Sans Symbols"/>
              <a:buChar char="■"/>
              <a:defRPr b="0" i="0" sz="1600" u="none" cap="none" strike="noStrike">
                <a:solidFill>
                  <a:schemeClr val="dk1"/>
                </a:solidFill>
                <a:latin typeface="Arial"/>
                <a:ea typeface="Arial"/>
                <a:cs typeface="Arial"/>
                <a:sym typeface="Arial"/>
              </a:defRPr>
            </a:lvl9pPr>
          </a:lstStyle>
          <a:p/>
        </p:txBody>
      </p:sp>
      <p:sp>
        <p:nvSpPr>
          <p:cNvPr id="76" name="Shape 76"/>
          <p:cNvSpPr txBox="1"/>
          <p:nvPr>
            <p:ph idx="3" type="body"/>
          </p:nvPr>
        </p:nvSpPr>
        <p:spPr>
          <a:xfrm>
            <a:off x="4645025" y="1535113"/>
            <a:ext cx="4041900" cy="639900"/>
          </a:xfrm>
          <a:prstGeom prst="rect">
            <a:avLst/>
          </a:prstGeom>
          <a:noFill/>
          <a:ln>
            <a:noFill/>
          </a:ln>
        </p:spPr>
        <p:txBody>
          <a:bodyPr anchorCtr="0" anchor="b" bIns="91425" lIns="91425" spcFirstLastPara="1" rIns="91425" wrap="square" tIns="91425"/>
          <a:lstStyle>
            <a:lvl1pPr indent="-228600" lvl="0" marL="457200" marR="0" rtl="0" algn="l">
              <a:spcBef>
                <a:spcPts val="480"/>
              </a:spcBef>
              <a:spcAft>
                <a:spcPts val="0"/>
              </a:spcAft>
              <a:buClr>
                <a:schemeClr val="hlink"/>
              </a:buClr>
              <a:buSzPts val="2240"/>
              <a:buFont typeface="Noto Sans Symbols"/>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folHlink"/>
              </a:buClr>
              <a:buSzPts val="1960"/>
              <a:buFont typeface="Noto Sans Symbols"/>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hlink"/>
              </a:buClr>
              <a:buSzPts val="1680"/>
              <a:buFont typeface="Noto Sans Symbols"/>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folHlink"/>
              </a:buClr>
              <a:buSzPts val="1400"/>
              <a:buFont typeface="Noto Sans Symbols"/>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hlink"/>
              </a:buClr>
              <a:buSzPts val="1400"/>
              <a:buFont typeface="Noto Sans Symbols"/>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hlink"/>
              </a:buClr>
              <a:buSzPts val="1400"/>
              <a:buFont typeface="Noto Sans Symbols"/>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hlink"/>
              </a:buClr>
              <a:buSzPts val="1400"/>
              <a:buFont typeface="Noto Sans Symbols"/>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hlink"/>
              </a:buClr>
              <a:buSzPts val="1400"/>
              <a:buFont typeface="Noto Sans Symbols"/>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hlink"/>
              </a:buClr>
              <a:buSzPts val="1400"/>
              <a:buFont typeface="Noto Sans Symbols"/>
              <a:buNone/>
              <a:defRPr b="1" i="0" sz="1600" u="none" cap="none" strike="noStrike">
                <a:solidFill>
                  <a:schemeClr val="dk1"/>
                </a:solidFill>
                <a:latin typeface="Arial"/>
                <a:ea typeface="Arial"/>
                <a:cs typeface="Arial"/>
                <a:sym typeface="Arial"/>
              </a:defRPr>
            </a:lvl9pPr>
          </a:lstStyle>
          <a:p/>
        </p:txBody>
      </p:sp>
      <p:sp>
        <p:nvSpPr>
          <p:cNvPr id="77" name="Shape 77"/>
          <p:cNvSpPr txBox="1"/>
          <p:nvPr>
            <p:ph idx="4" type="body"/>
          </p:nvPr>
        </p:nvSpPr>
        <p:spPr>
          <a:xfrm>
            <a:off x="4645025" y="2174875"/>
            <a:ext cx="4041900" cy="3951300"/>
          </a:xfrm>
          <a:prstGeom prst="rect">
            <a:avLst/>
          </a:prstGeom>
          <a:noFill/>
          <a:ln>
            <a:noFill/>
          </a:ln>
        </p:spPr>
        <p:txBody>
          <a:bodyPr anchorCtr="0" anchor="t" bIns="91425" lIns="91425" spcFirstLastPara="1" rIns="91425" wrap="square" tIns="91425"/>
          <a:lstStyle>
            <a:lvl1pPr indent="-335280" lvl="0" marL="457200" marR="0" rtl="0" algn="l">
              <a:spcBef>
                <a:spcPts val="480"/>
              </a:spcBef>
              <a:spcAft>
                <a:spcPts val="0"/>
              </a:spcAft>
              <a:buClr>
                <a:schemeClr val="hlink"/>
              </a:buClr>
              <a:buSzPts val="1680"/>
              <a:buFont typeface="Noto Sans Symbols"/>
              <a:buChar char="■"/>
              <a:defRPr b="0" i="0" sz="2400" u="none" cap="none" strike="noStrike">
                <a:solidFill>
                  <a:schemeClr val="dk1"/>
                </a:solidFill>
                <a:latin typeface="Arial"/>
                <a:ea typeface="Arial"/>
                <a:cs typeface="Arial"/>
                <a:sym typeface="Arial"/>
              </a:defRPr>
            </a:lvl1pPr>
            <a:lvl2pPr indent="-317500" lvl="1" marL="914400" marR="0" rtl="0" algn="l">
              <a:spcBef>
                <a:spcPts val="400"/>
              </a:spcBef>
              <a:spcAft>
                <a:spcPts val="0"/>
              </a:spcAft>
              <a:buClr>
                <a:schemeClr val="folHlink"/>
              </a:buClr>
              <a:buSzPts val="1400"/>
              <a:buFont typeface="Noto Sans Symbols"/>
              <a:buChar char="●"/>
              <a:defRPr b="0" i="0" sz="2000" u="none" cap="none" strike="noStrike">
                <a:solidFill>
                  <a:schemeClr val="dk1"/>
                </a:solidFill>
                <a:latin typeface="Arial"/>
                <a:ea typeface="Arial"/>
                <a:cs typeface="Arial"/>
                <a:sym typeface="Arial"/>
              </a:defRPr>
            </a:lvl2pPr>
            <a:lvl3pPr indent="-308610" lvl="2" marL="1371600" marR="0" rtl="0" algn="l">
              <a:spcBef>
                <a:spcPts val="360"/>
              </a:spcBef>
              <a:spcAft>
                <a:spcPts val="0"/>
              </a:spcAft>
              <a:buClr>
                <a:schemeClr val="hlink"/>
              </a:buClr>
              <a:buSzPts val="1260"/>
              <a:buFont typeface="Noto Sans Symbols"/>
              <a:buChar char="■"/>
              <a:defRPr b="0" i="0" sz="1800" u="none" cap="none" strike="noStrike">
                <a:solidFill>
                  <a:schemeClr val="dk1"/>
                </a:solidFill>
                <a:latin typeface="Arial"/>
                <a:ea typeface="Arial"/>
                <a:cs typeface="Arial"/>
                <a:sym typeface="Arial"/>
              </a:defRPr>
            </a:lvl3pPr>
            <a:lvl4pPr indent="-299719" lvl="3" marL="1828800" marR="0" rtl="0" algn="l">
              <a:spcBef>
                <a:spcPts val="320"/>
              </a:spcBef>
              <a:spcAft>
                <a:spcPts val="0"/>
              </a:spcAft>
              <a:buClr>
                <a:schemeClr val="folHlink"/>
              </a:buClr>
              <a:buSzPts val="1120"/>
              <a:buFont typeface="Noto Sans Symbols"/>
              <a:buChar char="●"/>
              <a:defRPr b="0" i="0" sz="1600" u="none" cap="none" strike="noStrike">
                <a:solidFill>
                  <a:schemeClr val="dk1"/>
                </a:solidFill>
                <a:latin typeface="Arial"/>
                <a:ea typeface="Arial"/>
                <a:cs typeface="Arial"/>
                <a:sym typeface="Arial"/>
              </a:defRPr>
            </a:lvl4pPr>
            <a:lvl5pPr indent="-299720" lvl="4" marL="2286000" marR="0" rtl="0" algn="l">
              <a:spcBef>
                <a:spcPts val="320"/>
              </a:spcBef>
              <a:spcAft>
                <a:spcPts val="0"/>
              </a:spcAft>
              <a:buClr>
                <a:schemeClr val="hlink"/>
              </a:buClr>
              <a:buSzPts val="1120"/>
              <a:buFont typeface="Noto Sans Symbols"/>
              <a:buChar char="■"/>
              <a:defRPr b="0" i="0" sz="1600" u="none" cap="none" strike="noStrike">
                <a:solidFill>
                  <a:schemeClr val="dk1"/>
                </a:solidFill>
                <a:latin typeface="Arial"/>
                <a:ea typeface="Arial"/>
                <a:cs typeface="Arial"/>
                <a:sym typeface="Arial"/>
              </a:defRPr>
            </a:lvl5pPr>
            <a:lvl6pPr indent="-299720" lvl="5" marL="2743200" marR="0" rtl="0" algn="l">
              <a:spcBef>
                <a:spcPts val="320"/>
              </a:spcBef>
              <a:spcAft>
                <a:spcPts val="0"/>
              </a:spcAft>
              <a:buClr>
                <a:schemeClr val="hlink"/>
              </a:buClr>
              <a:buSzPts val="1120"/>
              <a:buFont typeface="Noto Sans Symbols"/>
              <a:buChar char="■"/>
              <a:defRPr b="0" i="0" sz="1600" u="none" cap="none" strike="noStrike">
                <a:solidFill>
                  <a:schemeClr val="dk1"/>
                </a:solidFill>
                <a:latin typeface="Arial"/>
                <a:ea typeface="Arial"/>
                <a:cs typeface="Arial"/>
                <a:sym typeface="Arial"/>
              </a:defRPr>
            </a:lvl6pPr>
            <a:lvl7pPr indent="-299720" lvl="6" marL="3200400" marR="0" rtl="0" algn="l">
              <a:spcBef>
                <a:spcPts val="320"/>
              </a:spcBef>
              <a:spcAft>
                <a:spcPts val="0"/>
              </a:spcAft>
              <a:buClr>
                <a:schemeClr val="hlink"/>
              </a:buClr>
              <a:buSzPts val="1120"/>
              <a:buFont typeface="Noto Sans Symbols"/>
              <a:buChar char="■"/>
              <a:defRPr b="0" i="0" sz="1600" u="none" cap="none" strike="noStrike">
                <a:solidFill>
                  <a:schemeClr val="dk1"/>
                </a:solidFill>
                <a:latin typeface="Arial"/>
                <a:ea typeface="Arial"/>
                <a:cs typeface="Arial"/>
                <a:sym typeface="Arial"/>
              </a:defRPr>
            </a:lvl7pPr>
            <a:lvl8pPr indent="-299720" lvl="7" marL="3657600" marR="0" rtl="0" algn="l">
              <a:spcBef>
                <a:spcPts val="320"/>
              </a:spcBef>
              <a:spcAft>
                <a:spcPts val="0"/>
              </a:spcAft>
              <a:buClr>
                <a:schemeClr val="hlink"/>
              </a:buClr>
              <a:buSzPts val="1120"/>
              <a:buFont typeface="Noto Sans Symbols"/>
              <a:buChar char="■"/>
              <a:defRPr b="0" i="0" sz="1600" u="none" cap="none" strike="noStrike">
                <a:solidFill>
                  <a:schemeClr val="dk1"/>
                </a:solidFill>
                <a:latin typeface="Arial"/>
                <a:ea typeface="Arial"/>
                <a:cs typeface="Arial"/>
                <a:sym typeface="Arial"/>
              </a:defRPr>
            </a:lvl8pPr>
            <a:lvl9pPr indent="-299720" lvl="8" marL="4114800" marR="0" rtl="0" algn="l">
              <a:spcBef>
                <a:spcPts val="320"/>
              </a:spcBef>
              <a:spcAft>
                <a:spcPts val="0"/>
              </a:spcAft>
              <a:buClr>
                <a:schemeClr val="hlink"/>
              </a:buClr>
              <a:buSzPts val="1120"/>
              <a:buFont typeface="Noto Sans Symbols"/>
              <a:buChar char="■"/>
              <a:defRPr b="0" i="0" sz="1600" u="none" cap="none" strike="noStrike">
                <a:solidFill>
                  <a:schemeClr val="dk1"/>
                </a:solidFill>
                <a:latin typeface="Arial"/>
                <a:ea typeface="Arial"/>
                <a:cs typeface="Arial"/>
                <a:sym typeface="Arial"/>
              </a:defRPr>
            </a:lvl9pPr>
          </a:lstStyle>
          <a:p/>
        </p:txBody>
      </p:sp>
      <p:sp>
        <p:nvSpPr>
          <p:cNvPr id="78" name="Shape 78"/>
          <p:cNvSpPr txBox="1"/>
          <p:nvPr>
            <p:ph idx="10" type="dt"/>
          </p:nvPr>
        </p:nvSpPr>
        <p:spPr>
          <a:xfrm>
            <a:off x="152400" y="6248400"/>
            <a:ext cx="19017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9" name="Shape 79"/>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0" name="Shape 80"/>
          <p:cNvSpPr txBox="1"/>
          <p:nvPr>
            <p:ph idx="12" type="sldNum"/>
          </p:nvPr>
        </p:nvSpPr>
        <p:spPr>
          <a:xfrm>
            <a:off x="6934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pic>
        <p:nvPicPr>
          <p:cNvPr descr="titlemaster_med" id="10" name="Shape 10"/>
          <p:cNvPicPr preferRelativeResize="0"/>
          <p:nvPr/>
        </p:nvPicPr>
        <p:blipFill rotWithShape="1">
          <a:blip r:embed="rId1">
            <a:alphaModFix/>
          </a:blip>
          <a:srcRect b="0" l="0" r="0" t="0"/>
          <a:stretch/>
        </p:blipFill>
        <p:spPr>
          <a:xfrm>
            <a:off x="0" y="0"/>
            <a:ext cx="9144000" cy="6862800"/>
          </a:xfrm>
          <a:prstGeom prst="rect">
            <a:avLst/>
          </a:prstGeom>
          <a:noFill/>
          <a:ln>
            <a:noFill/>
          </a:ln>
        </p:spPr>
      </p:pic>
      <p:sp>
        <p:nvSpPr>
          <p:cNvPr id="11" name="Shape 11"/>
          <p:cNvSpPr txBox="1"/>
          <p:nvPr>
            <p:ph type="title"/>
          </p:nvPr>
        </p:nvSpPr>
        <p:spPr>
          <a:xfrm>
            <a:off x="2438400" y="228600"/>
            <a:ext cx="6400800" cy="12192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1pPr>
            <a:lvl2pPr indent="0" lvl="1"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2pPr>
            <a:lvl3pPr indent="0" lvl="2"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3pPr>
            <a:lvl4pPr indent="0" lvl="3"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4pPr>
            <a:lvl5pPr indent="0" lvl="4"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5pPr>
            <a:lvl6pPr indent="0" lvl="5" marL="4572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6pPr>
            <a:lvl7pPr indent="0" lvl="6" marL="9144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12" name="Shape 12"/>
          <p:cNvSpPr txBox="1"/>
          <p:nvPr>
            <p:ph idx="1" type="body"/>
          </p:nvPr>
        </p:nvSpPr>
        <p:spPr>
          <a:xfrm>
            <a:off x="2438400" y="1600200"/>
            <a:ext cx="6400800" cy="4495800"/>
          </a:xfrm>
          <a:prstGeom prst="rect">
            <a:avLst/>
          </a:prstGeom>
          <a:noFill/>
          <a:ln>
            <a:noFill/>
          </a:ln>
        </p:spPr>
        <p:txBody>
          <a:bodyPr anchorCtr="0" anchor="t" bIns="91425" lIns="91425" spcFirstLastPara="1" rIns="91425" wrap="square" tIns="91425"/>
          <a:lstStyle>
            <a:lvl1pPr indent="-370840" lvl="0" marL="457200" marR="0" rtl="0" algn="l">
              <a:spcBef>
                <a:spcPts val="640"/>
              </a:spcBef>
              <a:spcAft>
                <a:spcPts val="0"/>
              </a:spcAft>
              <a:buClr>
                <a:schemeClr val="hlink"/>
              </a:buClr>
              <a:buSzPts val="2240"/>
              <a:buFont typeface="Noto Sans Symbols"/>
              <a:buChar char="■"/>
              <a:defRPr b="0" i="0" sz="3200" u="none" cap="none" strike="noStrike">
                <a:solidFill>
                  <a:schemeClr val="dk1"/>
                </a:solidFill>
                <a:latin typeface="Arial"/>
                <a:ea typeface="Arial"/>
                <a:cs typeface="Arial"/>
                <a:sym typeface="Arial"/>
              </a:defRPr>
            </a:lvl1pPr>
            <a:lvl2pPr indent="-353060" lvl="1" marL="914400" marR="0" rtl="0" algn="l">
              <a:spcBef>
                <a:spcPts val="560"/>
              </a:spcBef>
              <a:spcAft>
                <a:spcPts val="0"/>
              </a:spcAft>
              <a:buClr>
                <a:schemeClr val="folHlink"/>
              </a:buClr>
              <a:buSzPts val="1960"/>
              <a:buFont typeface="Noto Sans Symbols"/>
              <a:buChar char="●"/>
              <a:defRPr b="0" i="0" sz="2800" u="none" cap="none" strike="noStrike">
                <a:solidFill>
                  <a:schemeClr val="dk1"/>
                </a:solidFill>
                <a:latin typeface="Arial"/>
                <a:ea typeface="Arial"/>
                <a:cs typeface="Arial"/>
                <a:sym typeface="Arial"/>
              </a:defRPr>
            </a:lvl2pPr>
            <a:lvl3pPr indent="-335280" lvl="2" marL="1371600" marR="0" rtl="0" algn="l">
              <a:spcBef>
                <a:spcPts val="480"/>
              </a:spcBef>
              <a:spcAft>
                <a:spcPts val="0"/>
              </a:spcAft>
              <a:buClr>
                <a:schemeClr val="hlink"/>
              </a:buClr>
              <a:buSzPts val="1680"/>
              <a:buFont typeface="Noto Sans Symbols"/>
              <a:buChar char="■"/>
              <a:defRPr b="0" i="0" sz="2400" u="none" cap="none" strike="noStrike">
                <a:solidFill>
                  <a:schemeClr val="dk1"/>
                </a:solidFill>
                <a:latin typeface="Arial"/>
                <a:ea typeface="Arial"/>
                <a:cs typeface="Arial"/>
                <a:sym typeface="Arial"/>
              </a:defRPr>
            </a:lvl3pPr>
            <a:lvl4pPr indent="-317500" lvl="3" marL="1828800" marR="0" rtl="0" algn="l">
              <a:spcBef>
                <a:spcPts val="400"/>
              </a:spcBef>
              <a:spcAft>
                <a:spcPts val="0"/>
              </a:spcAft>
              <a:buClr>
                <a:schemeClr val="folHlink"/>
              </a:buClr>
              <a:buSzPts val="1400"/>
              <a:buFont typeface="Noto Sans Symbols"/>
              <a:buChar char="●"/>
              <a:defRPr b="0" i="0" sz="2000" u="none" cap="none" strike="noStrike">
                <a:solidFill>
                  <a:schemeClr val="dk1"/>
                </a:solidFill>
                <a:latin typeface="Arial"/>
                <a:ea typeface="Arial"/>
                <a:cs typeface="Arial"/>
                <a:sym typeface="Arial"/>
              </a:defRPr>
            </a:lvl4pPr>
            <a:lvl5pPr indent="-317500" lvl="4" marL="22860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5pPr>
            <a:lvl6pPr indent="-317500" lvl="5" marL="27432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6pPr>
            <a:lvl7pPr indent="-317500" lvl="6" marL="32004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7pPr>
            <a:lvl8pPr indent="-317500" lvl="7" marL="36576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8pPr>
            <a:lvl9pPr indent="-317500" lvl="8" marL="41148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9pPr>
          </a:lstStyle>
          <a:p/>
        </p:txBody>
      </p:sp>
      <p:sp>
        <p:nvSpPr>
          <p:cNvPr id="13" name="Shape 13"/>
          <p:cNvSpPr txBox="1"/>
          <p:nvPr>
            <p:ph idx="10" type="dt"/>
          </p:nvPr>
        </p:nvSpPr>
        <p:spPr>
          <a:xfrm>
            <a:off x="304800" y="6248400"/>
            <a:ext cx="19050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Shape 14"/>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5" name="Shape 15"/>
          <p:cNvSpPr txBox="1"/>
          <p:nvPr>
            <p:ph idx="12" type="sldNum"/>
          </p:nvPr>
        </p:nvSpPr>
        <p:spPr>
          <a:xfrm>
            <a:off x="70104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2" name="Shape 22"/>
        <p:cNvGrpSpPr/>
        <p:nvPr/>
      </p:nvGrpSpPr>
      <p:grpSpPr>
        <a:xfrm>
          <a:off x="0" y="0"/>
          <a:ext cx="0" cy="0"/>
          <a:chOff x="0" y="0"/>
          <a:chExt cx="0" cy="0"/>
        </a:xfrm>
      </p:grpSpPr>
      <p:grpSp>
        <p:nvGrpSpPr>
          <p:cNvPr id="23" name="Shape 23"/>
          <p:cNvGrpSpPr/>
          <p:nvPr/>
        </p:nvGrpSpPr>
        <p:grpSpPr>
          <a:xfrm>
            <a:off x="0" y="0"/>
            <a:ext cx="2667000" cy="6858000"/>
            <a:chOff x="0" y="0"/>
            <a:chExt cx="2667000" cy="6858000"/>
          </a:xfrm>
        </p:grpSpPr>
        <p:sp>
          <p:nvSpPr>
            <p:cNvPr id="24" name="Shape 24"/>
            <p:cNvSpPr txBox="1"/>
            <p:nvPr/>
          </p:nvSpPr>
          <p:spPr>
            <a:xfrm>
              <a:off x="1981200" y="0"/>
              <a:ext cx="685800" cy="6858000"/>
            </a:xfrm>
            <a:prstGeom prst="rect">
              <a:avLst/>
            </a:prstGeom>
            <a:gradFill>
              <a:gsLst>
                <a:gs pos="0">
                  <a:srgbClr val="747474"/>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descr="slidemaster_med3" id="25" name="Shape 25"/>
            <p:cNvPicPr preferRelativeResize="0"/>
            <p:nvPr/>
          </p:nvPicPr>
          <p:blipFill rotWithShape="1">
            <a:blip r:embed="rId1">
              <a:alphaModFix/>
            </a:blip>
            <a:srcRect b="0" l="0" r="0" t="0"/>
            <a:stretch/>
          </p:blipFill>
          <p:spPr>
            <a:xfrm>
              <a:off x="0" y="0"/>
              <a:ext cx="2139900" cy="6858000"/>
            </a:xfrm>
            <a:prstGeom prst="rect">
              <a:avLst/>
            </a:prstGeom>
            <a:noFill/>
            <a:ln>
              <a:noFill/>
            </a:ln>
          </p:spPr>
        </p:pic>
      </p:grpSp>
      <p:sp>
        <p:nvSpPr>
          <p:cNvPr id="26" name="Shape 26"/>
          <p:cNvSpPr txBox="1"/>
          <p:nvPr>
            <p:ph type="title"/>
          </p:nvPr>
        </p:nvSpPr>
        <p:spPr>
          <a:xfrm>
            <a:off x="2438400" y="228600"/>
            <a:ext cx="6400800" cy="12192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1pPr>
            <a:lvl2pPr indent="0" lvl="1"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2pPr>
            <a:lvl3pPr indent="0" lvl="2"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3pPr>
            <a:lvl4pPr indent="0" lvl="3"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4pPr>
            <a:lvl5pPr indent="0" lvl="4" mar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5pPr>
            <a:lvl6pPr indent="0" lvl="5" marL="4572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6pPr>
            <a:lvl7pPr indent="0" lvl="6" marL="9144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27" name="Shape 27"/>
          <p:cNvSpPr txBox="1"/>
          <p:nvPr>
            <p:ph idx="1" type="body"/>
          </p:nvPr>
        </p:nvSpPr>
        <p:spPr>
          <a:xfrm>
            <a:off x="2438400" y="1600200"/>
            <a:ext cx="6400800" cy="4495800"/>
          </a:xfrm>
          <a:prstGeom prst="rect">
            <a:avLst/>
          </a:prstGeom>
          <a:noFill/>
          <a:ln>
            <a:noFill/>
          </a:ln>
        </p:spPr>
        <p:txBody>
          <a:bodyPr anchorCtr="0" anchor="t" bIns="91425" lIns="91425" spcFirstLastPara="1" rIns="91425" wrap="square" tIns="91425"/>
          <a:lstStyle>
            <a:lvl1pPr indent="-370840" lvl="0" marL="457200" marR="0" rtl="0" algn="l">
              <a:spcBef>
                <a:spcPts val="640"/>
              </a:spcBef>
              <a:spcAft>
                <a:spcPts val="0"/>
              </a:spcAft>
              <a:buClr>
                <a:schemeClr val="hlink"/>
              </a:buClr>
              <a:buSzPts val="2240"/>
              <a:buFont typeface="Noto Sans Symbols"/>
              <a:buChar char="■"/>
              <a:defRPr b="0" i="0" sz="3200" u="none" cap="none" strike="noStrike">
                <a:solidFill>
                  <a:schemeClr val="dk1"/>
                </a:solidFill>
                <a:latin typeface="Arial"/>
                <a:ea typeface="Arial"/>
                <a:cs typeface="Arial"/>
                <a:sym typeface="Arial"/>
              </a:defRPr>
            </a:lvl1pPr>
            <a:lvl2pPr indent="-353060" lvl="1" marL="914400" marR="0" rtl="0" algn="l">
              <a:spcBef>
                <a:spcPts val="560"/>
              </a:spcBef>
              <a:spcAft>
                <a:spcPts val="0"/>
              </a:spcAft>
              <a:buClr>
                <a:schemeClr val="folHlink"/>
              </a:buClr>
              <a:buSzPts val="1960"/>
              <a:buFont typeface="Noto Sans Symbols"/>
              <a:buChar char="●"/>
              <a:defRPr b="0" i="0" sz="2800" u="none" cap="none" strike="noStrike">
                <a:solidFill>
                  <a:schemeClr val="dk1"/>
                </a:solidFill>
                <a:latin typeface="Arial"/>
                <a:ea typeface="Arial"/>
                <a:cs typeface="Arial"/>
                <a:sym typeface="Arial"/>
              </a:defRPr>
            </a:lvl2pPr>
            <a:lvl3pPr indent="-335280" lvl="2" marL="1371600" marR="0" rtl="0" algn="l">
              <a:spcBef>
                <a:spcPts val="480"/>
              </a:spcBef>
              <a:spcAft>
                <a:spcPts val="0"/>
              </a:spcAft>
              <a:buClr>
                <a:schemeClr val="hlink"/>
              </a:buClr>
              <a:buSzPts val="1680"/>
              <a:buFont typeface="Noto Sans Symbols"/>
              <a:buChar char="■"/>
              <a:defRPr b="0" i="0" sz="2400" u="none" cap="none" strike="noStrike">
                <a:solidFill>
                  <a:schemeClr val="dk1"/>
                </a:solidFill>
                <a:latin typeface="Arial"/>
                <a:ea typeface="Arial"/>
                <a:cs typeface="Arial"/>
                <a:sym typeface="Arial"/>
              </a:defRPr>
            </a:lvl3pPr>
            <a:lvl4pPr indent="-317500" lvl="3" marL="1828800" marR="0" rtl="0" algn="l">
              <a:spcBef>
                <a:spcPts val="400"/>
              </a:spcBef>
              <a:spcAft>
                <a:spcPts val="0"/>
              </a:spcAft>
              <a:buClr>
                <a:schemeClr val="folHlink"/>
              </a:buClr>
              <a:buSzPts val="1400"/>
              <a:buFont typeface="Noto Sans Symbols"/>
              <a:buChar char="●"/>
              <a:defRPr b="0" i="0" sz="2000" u="none" cap="none" strike="noStrike">
                <a:solidFill>
                  <a:schemeClr val="dk1"/>
                </a:solidFill>
                <a:latin typeface="Arial"/>
                <a:ea typeface="Arial"/>
                <a:cs typeface="Arial"/>
                <a:sym typeface="Arial"/>
              </a:defRPr>
            </a:lvl4pPr>
            <a:lvl5pPr indent="-317500" lvl="4" marL="22860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5pPr>
            <a:lvl6pPr indent="-317500" lvl="5" marL="27432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6pPr>
            <a:lvl7pPr indent="-317500" lvl="6" marL="32004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7pPr>
            <a:lvl8pPr indent="-317500" lvl="7" marL="36576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8pPr>
            <a:lvl9pPr indent="-317500" lvl="8" marL="4114800" marR="0" rtl="0" algn="l">
              <a:spcBef>
                <a:spcPts val="400"/>
              </a:spcBef>
              <a:spcAft>
                <a:spcPts val="0"/>
              </a:spcAft>
              <a:buClr>
                <a:schemeClr val="hlink"/>
              </a:buClr>
              <a:buSzPts val="1400"/>
              <a:buFont typeface="Noto Sans Symbols"/>
              <a:buChar char="■"/>
              <a:defRPr b="0" i="0" sz="2000" u="none" cap="none" strike="noStrike">
                <a:solidFill>
                  <a:schemeClr val="dk1"/>
                </a:solidFill>
                <a:latin typeface="Arial"/>
                <a:ea typeface="Arial"/>
                <a:cs typeface="Arial"/>
                <a:sym typeface="Arial"/>
              </a:defRPr>
            </a:lvl9pPr>
          </a:lstStyle>
          <a:p/>
        </p:txBody>
      </p:sp>
      <p:sp>
        <p:nvSpPr>
          <p:cNvPr id="28" name="Shape 28"/>
          <p:cNvSpPr txBox="1"/>
          <p:nvPr>
            <p:ph idx="10" type="dt"/>
          </p:nvPr>
        </p:nvSpPr>
        <p:spPr>
          <a:xfrm>
            <a:off x="152400" y="6248400"/>
            <a:ext cx="19017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9" name="Shape 29"/>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0" name="Shape 30"/>
          <p:cNvSpPr txBox="1"/>
          <p:nvPr>
            <p:ph idx="12" type="sldNum"/>
          </p:nvPr>
        </p:nvSpPr>
        <p:spPr>
          <a:xfrm>
            <a:off x="6934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000" u="non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hyperlink" Target="mailto:paulam@mopta.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ctrTitle"/>
          </p:nvPr>
        </p:nvSpPr>
        <p:spPr>
          <a:xfrm>
            <a:off x="1295400" y="1371600"/>
            <a:ext cx="6705600" cy="1470025"/>
          </a:xfrm>
          <a:prstGeom prst="rect">
            <a:avLst/>
          </a:prstGeom>
          <a:solidFill>
            <a:schemeClr val="lt1">
              <a:alpha val="49803"/>
            </a:schemeClr>
          </a:solidFill>
          <a:ln cap="flat" cmpd="sng" w="76200">
            <a:solidFill>
              <a:schemeClr val="dk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Font typeface="Arial"/>
              <a:buNone/>
            </a:pPr>
            <a:r>
              <a:rPr lang="en-US" sz="7200"/>
              <a:t>PTA </a:t>
            </a:r>
            <a:r>
              <a:rPr b="0" i="0" lang="en-US" sz="7200" u="none" cap="none" strike="noStrike">
                <a:solidFill>
                  <a:schemeClr val="dk1"/>
                </a:solidFill>
                <a:latin typeface="Arial"/>
                <a:ea typeface="Arial"/>
                <a:cs typeface="Arial"/>
                <a:sym typeface="Arial"/>
              </a:rPr>
              <a:t>Secretary</a:t>
            </a:r>
            <a:endParaRPr/>
          </a:p>
        </p:txBody>
      </p:sp>
      <p:sp>
        <p:nvSpPr>
          <p:cNvPr id="100" name="Shape 100"/>
          <p:cNvSpPr txBox="1"/>
          <p:nvPr>
            <p:ph idx="1" type="subTitle"/>
          </p:nvPr>
        </p:nvSpPr>
        <p:spPr>
          <a:xfrm>
            <a:off x="1905000" y="3276600"/>
            <a:ext cx="5486400" cy="1752600"/>
          </a:xfrm>
          <a:prstGeom prst="rect">
            <a:avLst/>
          </a:prstGeom>
          <a:solidFill>
            <a:schemeClr val="lt1">
              <a:alpha val="49803"/>
            </a:schemeClr>
          </a:solidFill>
          <a:ln cap="flat" cmpd="sng" w="76200">
            <a:solidFill>
              <a:schemeClr val="dk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hlink"/>
              </a:buClr>
              <a:buFont typeface="Noto Sans Symbols"/>
              <a:buNone/>
            </a:pPr>
            <a:r>
              <a:rPr b="0" i="1" lang="en-US" sz="3600" u="none" cap="none" strike="noStrike">
                <a:solidFill>
                  <a:schemeClr val="dk1"/>
                </a:solidFill>
                <a:latin typeface="Arial"/>
                <a:ea typeface="Arial"/>
                <a:cs typeface="Arial"/>
                <a:sym typeface="Arial"/>
              </a:rPr>
              <a:t>Take Minutes… </a:t>
            </a:r>
            <a:endParaRPr/>
          </a:p>
          <a:p>
            <a:pPr indent="0" lvl="0" marL="0" marR="0" rtl="0" algn="ctr">
              <a:lnSpc>
                <a:spcPct val="100000"/>
              </a:lnSpc>
              <a:spcBef>
                <a:spcPts val="720"/>
              </a:spcBef>
              <a:spcAft>
                <a:spcPts val="0"/>
              </a:spcAft>
              <a:buClr>
                <a:schemeClr val="hlink"/>
              </a:buClr>
              <a:buFont typeface="Noto Sans Symbols"/>
              <a:buNone/>
            </a:pPr>
            <a:r>
              <a:rPr b="0" i="1" lang="en-US" sz="3600" u="none" cap="none" strike="noStrike">
                <a:solidFill>
                  <a:schemeClr val="dk1"/>
                </a:solidFill>
                <a:latin typeface="Arial"/>
                <a:ea typeface="Arial"/>
                <a:cs typeface="Arial"/>
                <a:sym typeface="Arial"/>
              </a:rPr>
              <a:t>Not Transcripts</a:t>
            </a:r>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Shape 163"/>
          <p:cNvSpPr txBox="1"/>
          <p:nvPr>
            <p:ph type="title"/>
          </p:nvPr>
        </p:nvSpPr>
        <p:spPr>
          <a:xfrm>
            <a:off x="2438400" y="228600"/>
            <a:ext cx="64008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Font typeface="Arial"/>
              <a:buNone/>
            </a:pPr>
            <a:r>
              <a:rPr b="1" i="0" lang="en-US" sz="3200" u="none" cap="none" strike="noStrike">
                <a:solidFill>
                  <a:schemeClr val="dk2"/>
                </a:solidFill>
                <a:latin typeface="Arial"/>
                <a:ea typeface="Arial"/>
                <a:cs typeface="Arial"/>
                <a:sym typeface="Arial"/>
              </a:rPr>
              <a:t>Sample:  Quorum</a:t>
            </a:r>
            <a:endParaRPr/>
          </a:p>
        </p:txBody>
      </p:sp>
      <p:sp>
        <p:nvSpPr>
          <p:cNvPr id="164" name="Shape 164"/>
          <p:cNvSpPr txBox="1"/>
          <p:nvPr>
            <p:ph idx="1" type="body"/>
          </p:nvPr>
        </p:nvSpPr>
        <p:spPr>
          <a:xfrm>
            <a:off x="2438400" y="1600200"/>
            <a:ext cx="6400800" cy="4495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Font typeface="Noto Sans Symbols"/>
              <a:buNone/>
            </a:pPr>
            <a:r>
              <a:rPr b="0" i="1" lang="en-US" sz="2800" u="none" cap="none" strike="noStrike">
                <a:solidFill>
                  <a:schemeClr val="dk1"/>
                </a:solidFill>
                <a:latin typeface="Arial"/>
                <a:ea typeface="Arial"/>
                <a:cs typeface="Arial"/>
                <a:sym typeface="Arial"/>
              </a:rPr>
              <a:t>A quorum was present. </a:t>
            </a:r>
            <a:endParaRPr/>
          </a:p>
          <a:p>
            <a:pPr indent="-342900" lvl="0" marL="342900" marR="0" rtl="0" algn="l">
              <a:lnSpc>
                <a:spcPct val="100000"/>
              </a:lnSpc>
              <a:spcBef>
                <a:spcPts val="560"/>
              </a:spcBef>
              <a:spcAft>
                <a:spcPts val="0"/>
              </a:spcAft>
              <a:buClr>
                <a:schemeClr val="hlink"/>
              </a:buClr>
              <a:buFont typeface="Noto Sans Symbols"/>
              <a:buNone/>
            </a:pPr>
            <a:r>
              <a:rPr b="0" i="1" lang="en-US" sz="2800" u="none" cap="none" strike="noStrike">
                <a:solidFill>
                  <a:schemeClr val="dk1"/>
                </a:solidFill>
                <a:latin typeface="Arial"/>
                <a:ea typeface="Arial"/>
                <a:cs typeface="Arial"/>
                <a:sym typeface="Arial"/>
              </a:rPr>
              <a:t>  </a:t>
            </a:r>
            <a:endParaRPr b="1" i="0" sz="2800" u="none" cap="none" strike="noStrike">
              <a:solidFill>
                <a:schemeClr val="dk1"/>
              </a:solidFill>
              <a:latin typeface="Arial"/>
              <a:ea typeface="Arial"/>
              <a:cs typeface="Arial"/>
              <a:sym typeface="Arial"/>
            </a:endParaRPr>
          </a:p>
          <a:p>
            <a:pPr indent="-342900" lvl="0" marL="342900" marR="0" rtl="0" algn="ctr">
              <a:lnSpc>
                <a:spcPct val="100000"/>
              </a:lnSpc>
              <a:spcBef>
                <a:spcPts val="560"/>
              </a:spcBef>
              <a:spcAft>
                <a:spcPts val="0"/>
              </a:spcAft>
              <a:buClr>
                <a:schemeClr val="hlink"/>
              </a:buClr>
              <a:buFont typeface="Noto Sans Symbols"/>
              <a:buNone/>
            </a:pPr>
            <a:r>
              <a:rPr b="1" i="0" lang="en-US" sz="2800" u="none" cap="none" strike="noStrike">
                <a:solidFill>
                  <a:schemeClr val="dk1"/>
                </a:solidFill>
                <a:latin typeface="Arial"/>
                <a:ea typeface="Arial"/>
                <a:cs typeface="Arial"/>
                <a:sym typeface="Arial"/>
              </a:rPr>
              <a:t>OR:</a:t>
            </a:r>
            <a:endParaRPr/>
          </a:p>
          <a:p>
            <a:pPr indent="-342900" lvl="0" marL="342900" marR="0" rtl="0" algn="ctr">
              <a:lnSpc>
                <a:spcPct val="100000"/>
              </a:lnSpc>
              <a:spcBef>
                <a:spcPts val="560"/>
              </a:spcBef>
              <a:spcAft>
                <a:spcPts val="0"/>
              </a:spcAft>
              <a:buClr>
                <a:schemeClr val="hlink"/>
              </a:buClr>
              <a:buFont typeface="Noto Sans Symbols"/>
              <a:buNone/>
            </a:pPr>
            <a:r>
              <a:t/>
            </a:r>
            <a:endParaRPr b="0" i="1" sz="2800" u="none" cap="none" strike="noStrike">
              <a:solidFill>
                <a:schemeClr val="dk1"/>
              </a:solidFill>
              <a:latin typeface="Arial"/>
              <a:ea typeface="Arial"/>
              <a:cs typeface="Arial"/>
              <a:sym typeface="Arial"/>
            </a:endParaRPr>
          </a:p>
          <a:p>
            <a:pPr indent="-342900" lvl="0" marL="342900" marR="0" rtl="0" algn="l">
              <a:lnSpc>
                <a:spcPct val="100000"/>
              </a:lnSpc>
              <a:spcBef>
                <a:spcPts val="560"/>
              </a:spcBef>
              <a:spcAft>
                <a:spcPts val="0"/>
              </a:spcAft>
              <a:buClr>
                <a:schemeClr val="hlink"/>
              </a:buClr>
              <a:buFont typeface="Noto Sans Symbols"/>
              <a:buNone/>
            </a:pPr>
            <a:r>
              <a:rPr b="0" i="1" lang="en-US" sz="2800" u="none" cap="none" strike="noStrike">
                <a:solidFill>
                  <a:schemeClr val="dk1"/>
                </a:solidFill>
                <a:latin typeface="Arial"/>
                <a:ea typeface="Arial"/>
                <a:cs typeface="Arial"/>
                <a:sym typeface="Arial"/>
              </a:rPr>
              <a:t>The following members were present</a:t>
            </a:r>
            <a:endParaRPr/>
          </a:p>
          <a:p>
            <a:pPr indent="-342900" lvl="0" marL="342900" marR="0" rtl="0" algn="l">
              <a:lnSpc>
                <a:spcPct val="100000"/>
              </a:lnSpc>
              <a:spcBef>
                <a:spcPts val="560"/>
              </a:spcBef>
              <a:spcAft>
                <a:spcPts val="0"/>
              </a:spcAft>
              <a:buClr>
                <a:schemeClr val="hlink"/>
              </a:buClr>
              <a:buFont typeface="Noto Sans Symbols"/>
              <a:buNone/>
            </a:pPr>
            <a:r>
              <a:rPr b="0" i="1" lang="en-US" sz="2800" u="none" cap="none" strike="noStrike">
                <a:solidFill>
                  <a:schemeClr val="dk1"/>
                </a:solidFill>
                <a:latin typeface="Arial"/>
                <a:ea typeface="Arial"/>
                <a:cs typeface="Arial"/>
                <a:sym typeface="Arial"/>
              </a:rPr>
              <a:t>(list names), a quorum was present.</a:t>
            </a:r>
            <a:endParaRPr/>
          </a:p>
          <a:p>
            <a:pPr indent="-218440" lvl="0" marL="342900" marR="0" rtl="0" algn="l">
              <a:spcBef>
                <a:spcPts val="560"/>
              </a:spcBef>
              <a:spcAft>
                <a:spcPts val="0"/>
              </a:spcAft>
              <a:buClr>
                <a:schemeClr val="hlink"/>
              </a:buClr>
              <a:buSzPts val="1960"/>
              <a:buFont typeface="Noto Sans Symbols"/>
              <a:buNone/>
            </a:pPr>
            <a:r>
              <a:t/>
            </a:r>
            <a:endParaRPr b="0" i="1" sz="2800" u="none" cap="none" strike="noStrike">
              <a:solidFill>
                <a:schemeClr val="dk1"/>
              </a:solidFill>
              <a:latin typeface="Arial"/>
              <a:ea typeface="Arial"/>
              <a:cs typeface="Arial"/>
              <a:sym typeface="Arial"/>
            </a:endParaRP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Shape 170"/>
          <p:cNvSpPr txBox="1"/>
          <p:nvPr>
            <p:ph idx="1" type="body"/>
          </p:nvPr>
        </p:nvSpPr>
        <p:spPr>
          <a:xfrm>
            <a:off x="2438400" y="1676400"/>
            <a:ext cx="6400800" cy="4724400"/>
          </a:xfrm>
          <a:prstGeom prst="rect">
            <a:avLst/>
          </a:prstGeom>
          <a:noFill/>
          <a:ln>
            <a:noFill/>
          </a:ln>
        </p:spPr>
        <p:txBody>
          <a:bodyPr anchorCtr="0" anchor="t" bIns="45700" lIns="91425" spcFirstLastPara="1" rIns="91425" wrap="square" tIns="45700">
            <a:noAutofit/>
          </a:bodyPr>
          <a:lstStyle/>
          <a:p>
            <a:pPr indent="-609600" lvl="0" marL="609600" marR="0" rtl="0" algn="l">
              <a:lnSpc>
                <a:spcPct val="100000"/>
              </a:lnSpc>
              <a:spcBef>
                <a:spcPts val="0"/>
              </a:spcBef>
              <a:spcAft>
                <a:spcPts val="0"/>
              </a:spcAft>
              <a:buClr>
                <a:schemeClr val="hlink"/>
              </a:buClr>
              <a:buSzPts val="1960"/>
              <a:buFont typeface="Noto Sans Symbols"/>
              <a:buChar char="●"/>
            </a:pPr>
            <a:r>
              <a:rPr b="0" i="0" lang="en-US" sz="2800" u="none" cap="none" strike="noStrike">
                <a:solidFill>
                  <a:schemeClr val="dk1"/>
                </a:solidFill>
                <a:latin typeface="Arial"/>
                <a:ea typeface="Arial"/>
                <a:cs typeface="Arial"/>
                <a:sym typeface="Arial"/>
              </a:rPr>
              <a:t>Record business in the order of which it was covered.  </a:t>
            </a:r>
            <a:endParaRPr/>
          </a:p>
          <a:p>
            <a:pPr indent="-609600" lvl="0" marL="609600" marR="0" rtl="0" algn="l">
              <a:lnSpc>
                <a:spcPct val="100000"/>
              </a:lnSpc>
              <a:spcBef>
                <a:spcPts val="560"/>
              </a:spcBef>
              <a:spcAft>
                <a:spcPts val="0"/>
              </a:spcAft>
              <a:buClr>
                <a:schemeClr val="hlink"/>
              </a:buClr>
              <a:buSzPts val="1960"/>
              <a:buFont typeface="Noto Sans Symbols"/>
              <a:buChar char="●"/>
            </a:pPr>
            <a:r>
              <a:rPr b="0" i="0" lang="en-US" sz="2800" u="none" cap="none" strike="noStrike">
                <a:solidFill>
                  <a:schemeClr val="dk1"/>
                </a:solidFill>
                <a:latin typeface="Arial"/>
                <a:ea typeface="Arial"/>
                <a:cs typeface="Arial"/>
                <a:sym typeface="Arial"/>
              </a:rPr>
              <a:t>Agenda items should be recorded in separate paragraphs in the order which they were covered. </a:t>
            </a:r>
            <a:endParaRPr/>
          </a:p>
        </p:txBody>
      </p:sp>
      <p:sp>
        <p:nvSpPr>
          <p:cNvPr id="171" name="Shape 171"/>
          <p:cNvSpPr txBox="1"/>
          <p:nvPr>
            <p:ph type="title"/>
          </p:nvPr>
        </p:nvSpPr>
        <p:spPr>
          <a:xfrm>
            <a:off x="2514600" y="228600"/>
            <a:ext cx="6096000" cy="1219200"/>
          </a:xfrm>
          <a:prstGeom prst="rect">
            <a:avLst/>
          </a:prstGeom>
          <a:noFill/>
          <a:ln>
            <a:noFill/>
          </a:ln>
        </p:spPr>
        <p:txBody>
          <a:bodyPr anchorCtr="0" anchor="ctr" bIns="45700" lIns="91425" spcFirstLastPara="1" rIns="91425" wrap="square" tIns="45700">
            <a:noAutofit/>
          </a:bodyPr>
          <a:lstStyle/>
          <a:p>
            <a:pPr indent="-838200" lvl="0" marL="838200" marR="0" rtl="0" algn="l">
              <a:lnSpc>
                <a:spcPct val="100000"/>
              </a:lnSpc>
              <a:spcBef>
                <a:spcPts val="0"/>
              </a:spcBef>
              <a:spcAft>
                <a:spcPts val="0"/>
              </a:spcAft>
              <a:buClr>
                <a:schemeClr val="dk2"/>
              </a:buClr>
              <a:buFont typeface="Arial"/>
              <a:buNone/>
            </a:pPr>
            <a:r>
              <a:rPr b="1" i="0" lang="en-US" sz="3200" u="none" cap="none" strike="noStrike">
                <a:solidFill>
                  <a:schemeClr val="dk2"/>
                </a:solidFill>
                <a:latin typeface="Arial"/>
                <a:ea typeface="Arial"/>
                <a:cs typeface="Arial"/>
                <a:sym typeface="Arial"/>
              </a:rPr>
              <a:t>3.  Document routine business</a:t>
            </a:r>
            <a:endParaRP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Shape 177"/>
          <p:cNvSpPr txBox="1"/>
          <p:nvPr>
            <p:ph type="title"/>
          </p:nvPr>
        </p:nvSpPr>
        <p:spPr>
          <a:xfrm>
            <a:off x="2362200" y="1274175"/>
            <a:ext cx="6019800" cy="48981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Arial"/>
              <a:buNone/>
            </a:pPr>
            <a:r>
              <a:rPr b="0" i="1" lang="en-US" sz="2400" u="none" cap="none" strike="noStrike">
                <a:solidFill>
                  <a:schemeClr val="dk1"/>
                </a:solidFill>
                <a:latin typeface="Arial"/>
                <a:ea typeface="Arial"/>
                <a:cs typeface="Arial"/>
                <a:sym typeface="Arial"/>
              </a:rPr>
              <a:t>      </a:t>
            </a:r>
            <a:endParaRPr b="0" i="1"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Font typeface="Arial"/>
              <a:buNone/>
            </a:pPr>
            <a:r>
              <a:t/>
            </a:r>
            <a:endParaRPr i="1" sz="2500">
              <a:solidFill>
                <a:schemeClr val="dk1"/>
              </a:solidFill>
            </a:endParaRPr>
          </a:p>
          <a:p>
            <a:pPr indent="0" lvl="0" marL="0" marR="0" rtl="0" algn="l">
              <a:lnSpc>
                <a:spcPct val="100000"/>
              </a:lnSpc>
              <a:spcBef>
                <a:spcPts val="0"/>
              </a:spcBef>
              <a:spcAft>
                <a:spcPts val="0"/>
              </a:spcAft>
              <a:buClr>
                <a:schemeClr val="dk1"/>
              </a:buClr>
              <a:buFont typeface="Arial"/>
              <a:buNone/>
            </a:pPr>
            <a:r>
              <a:rPr b="0" i="1" lang="en-US" sz="2500" u="none" cap="none" strike="noStrike">
                <a:solidFill>
                  <a:schemeClr val="dk1"/>
                </a:solidFill>
                <a:latin typeface="Arial"/>
                <a:ea typeface="Arial"/>
                <a:cs typeface="Arial"/>
                <a:sym typeface="Arial"/>
              </a:rPr>
              <a:t>The Opening Thought was presented.</a:t>
            </a:r>
            <a:br>
              <a:rPr b="0" i="1" lang="en-US" sz="2500" u="none" cap="none" strike="noStrike">
                <a:solidFill>
                  <a:schemeClr val="dk1"/>
                </a:solidFill>
                <a:latin typeface="Arial"/>
                <a:ea typeface="Arial"/>
                <a:cs typeface="Arial"/>
                <a:sym typeface="Arial"/>
              </a:rPr>
            </a:br>
            <a:r>
              <a:rPr b="0" i="1" lang="en-US" sz="2500" u="none" cap="none" strike="noStrike">
                <a:solidFill>
                  <a:schemeClr val="dk1"/>
                </a:solidFill>
                <a:latin typeface="Arial"/>
                <a:ea typeface="Arial"/>
                <a:cs typeface="Arial"/>
                <a:sym typeface="Arial"/>
              </a:rPr>
              <a:t>      The minutes of the </a:t>
            </a:r>
            <a:r>
              <a:rPr b="0" i="1" lang="en-US" sz="2500" u="sng" cap="none" strike="noStrike">
                <a:solidFill>
                  <a:schemeClr val="dk1"/>
                </a:solidFill>
                <a:latin typeface="Arial"/>
                <a:ea typeface="Arial"/>
                <a:cs typeface="Arial"/>
                <a:sym typeface="Arial"/>
              </a:rPr>
              <a:t>(date)</a:t>
            </a:r>
            <a:r>
              <a:rPr b="0" i="1" lang="en-US" sz="2500" u="none" cap="none" strike="noStrike">
                <a:solidFill>
                  <a:schemeClr val="dk1"/>
                </a:solidFill>
                <a:latin typeface="Arial"/>
                <a:ea typeface="Arial"/>
                <a:cs typeface="Arial"/>
                <a:sym typeface="Arial"/>
              </a:rPr>
              <a:t> meeting were approved as: (presented/read/corrected) </a:t>
            </a:r>
            <a:br>
              <a:rPr b="0" i="1" lang="en-US" sz="2500" u="none" cap="none" strike="noStrike">
                <a:solidFill>
                  <a:schemeClr val="dk1"/>
                </a:solidFill>
                <a:latin typeface="Arial"/>
                <a:ea typeface="Arial"/>
                <a:cs typeface="Arial"/>
                <a:sym typeface="Arial"/>
              </a:rPr>
            </a:br>
            <a:r>
              <a:rPr b="0" i="1" lang="en-US" sz="2500" u="none" cap="none" strike="noStrike">
                <a:solidFill>
                  <a:schemeClr val="dk1"/>
                </a:solidFill>
                <a:latin typeface="Arial"/>
                <a:ea typeface="Arial"/>
                <a:cs typeface="Arial"/>
                <a:sym typeface="Arial"/>
              </a:rPr>
              <a:t>     The treasurer’s report was printed showing a balance of $____.  The report was filed for financial review.</a:t>
            </a:r>
            <a:br>
              <a:rPr b="0" i="1" lang="en-US" sz="2500" u="none" cap="none" strike="noStrike">
                <a:solidFill>
                  <a:schemeClr val="dk1"/>
                </a:solidFill>
                <a:latin typeface="Arial"/>
                <a:ea typeface="Arial"/>
                <a:cs typeface="Arial"/>
                <a:sym typeface="Arial"/>
              </a:rPr>
            </a:br>
            <a:r>
              <a:rPr b="0" i="1" lang="en-US" sz="2500" u="none" cap="none" strike="noStrike">
                <a:solidFill>
                  <a:schemeClr val="dk1"/>
                </a:solidFill>
                <a:latin typeface="Arial"/>
                <a:ea typeface="Arial"/>
                <a:cs typeface="Arial"/>
                <a:sym typeface="Arial"/>
              </a:rPr>
              <a:t>      Correspondence was read regarding:  Thank you from faculty.  Letter of resignation from John Smith.  Memo from the bank regarding night deposits</a:t>
            </a:r>
            <a:r>
              <a:rPr b="0" i="0" lang="en-US" sz="2500" u="none" cap="none" strike="noStrike">
                <a:solidFill>
                  <a:schemeClr val="dk1"/>
                </a:solidFill>
                <a:latin typeface="Arial"/>
                <a:ea typeface="Arial"/>
                <a:cs typeface="Arial"/>
                <a:sym typeface="Arial"/>
              </a:rPr>
              <a:t>.</a:t>
            </a:r>
            <a:br>
              <a:rPr b="1" i="0" lang="en-US" sz="2500" u="none" cap="none" strike="noStrike">
                <a:solidFill>
                  <a:schemeClr val="dk1"/>
                </a:solidFill>
                <a:latin typeface="Arial"/>
                <a:ea typeface="Arial"/>
                <a:cs typeface="Arial"/>
                <a:sym typeface="Arial"/>
              </a:rPr>
            </a:br>
            <a:br>
              <a:rPr b="1" i="0" lang="en-US" sz="2400" u="none" cap="none" strike="noStrike">
                <a:solidFill>
                  <a:schemeClr val="dk1"/>
                </a:solidFill>
                <a:latin typeface="Arial"/>
                <a:ea typeface="Arial"/>
                <a:cs typeface="Arial"/>
                <a:sym typeface="Arial"/>
              </a:rPr>
            </a:br>
            <a:endParaRPr/>
          </a:p>
        </p:txBody>
      </p:sp>
      <p:sp>
        <p:nvSpPr>
          <p:cNvPr id="178" name="Shape 178"/>
          <p:cNvSpPr txBox="1"/>
          <p:nvPr/>
        </p:nvSpPr>
        <p:spPr>
          <a:xfrm>
            <a:off x="2286000" y="533400"/>
            <a:ext cx="6400800" cy="533400"/>
          </a:xfrm>
          <a:prstGeom prst="rect">
            <a:avLst/>
          </a:prstGeom>
          <a:noFill/>
          <a:ln>
            <a:noFill/>
          </a:ln>
        </p:spPr>
        <p:txBody>
          <a:bodyPr anchorCtr="0" anchor="ctr" bIns="45700" lIns="91425" spcFirstLastPara="1" rIns="91425" wrap="square" tIns="45700">
            <a:noAutofit/>
          </a:bodyPr>
          <a:lstStyle/>
          <a:p>
            <a:pPr indent="-838200" lvl="0" marL="838200" marR="0" rtl="0" algn="l">
              <a:lnSpc>
                <a:spcPct val="100000"/>
              </a:lnSpc>
              <a:spcBef>
                <a:spcPts val="0"/>
              </a:spcBef>
              <a:spcAft>
                <a:spcPts val="0"/>
              </a:spcAft>
              <a:buClr>
                <a:schemeClr val="dk2"/>
              </a:buClr>
              <a:buFont typeface="Arial"/>
              <a:buNone/>
            </a:pPr>
            <a:r>
              <a:rPr b="0" i="0" lang="en-US" sz="3600" u="none">
                <a:solidFill>
                  <a:schemeClr val="dk2"/>
                </a:solidFill>
                <a:latin typeface="Arial"/>
                <a:ea typeface="Arial"/>
                <a:cs typeface="Arial"/>
                <a:sym typeface="Arial"/>
              </a:rPr>
              <a:t> </a:t>
            </a:r>
            <a:r>
              <a:rPr b="1" i="0" lang="en-US" sz="3200" u="none">
                <a:solidFill>
                  <a:schemeClr val="dk2"/>
                </a:solidFill>
                <a:latin typeface="Arial"/>
                <a:ea typeface="Arial"/>
                <a:cs typeface="Arial"/>
                <a:sym typeface="Arial"/>
              </a:rPr>
              <a:t>Sample:  Routine business</a:t>
            </a:r>
            <a:endParaRP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Shape 184"/>
          <p:cNvSpPr txBox="1"/>
          <p:nvPr>
            <p:ph type="title"/>
          </p:nvPr>
        </p:nvSpPr>
        <p:spPr>
          <a:xfrm>
            <a:off x="2438400" y="228600"/>
            <a:ext cx="6400800" cy="990600"/>
          </a:xfrm>
          <a:prstGeom prst="rect">
            <a:avLst/>
          </a:prstGeom>
          <a:noFill/>
          <a:ln>
            <a:noFill/>
          </a:ln>
        </p:spPr>
        <p:txBody>
          <a:bodyPr anchorCtr="0" anchor="ctr" bIns="45700" lIns="91425" spcFirstLastPara="1" rIns="91425" wrap="square" tIns="45700">
            <a:noAutofit/>
          </a:bodyPr>
          <a:lstStyle/>
          <a:p>
            <a:pPr indent="-838200" lvl="0" marL="838200" marR="0" rtl="0" algn="l">
              <a:lnSpc>
                <a:spcPct val="100000"/>
              </a:lnSpc>
              <a:spcBef>
                <a:spcPts val="0"/>
              </a:spcBef>
              <a:spcAft>
                <a:spcPts val="0"/>
              </a:spcAft>
              <a:buClr>
                <a:schemeClr val="dk2"/>
              </a:buClr>
              <a:buFont typeface="Arial"/>
              <a:buNone/>
            </a:pPr>
            <a:r>
              <a:rPr b="0" i="0" lang="en-US" sz="3600" u="none" cap="none" strike="noStrike">
                <a:solidFill>
                  <a:schemeClr val="dk2"/>
                </a:solidFill>
                <a:latin typeface="Arial"/>
                <a:ea typeface="Arial"/>
                <a:cs typeface="Arial"/>
                <a:sym typeface="Arial"/>
              </a:rPr>
              <a:t> </a:t>
            </a:r>
            <a:r>
              <a:rPr b="1" i="0" lang="en-US" sz="3200" u="none" cap="none" strike="noStrike">
                <a:solidFill>
                  <a:schemeClr val="dk2"/>
                </a:solidFill>
                <a:latin typeface="Arial"/>
                <a:ea typeface="Arial"/>
                <a:cs typeface="Arial"/>
                <a:sym typeface="Arial"/>
              </a:rPr>
              <a:t>Sample:  Routine business</a:t>
            </a:r>
            <a:endParaRPr/>
          </a:p>
        </p:txBody>
      </p:sp>
      <p:sp>
        <p:nvSpPr>
          <p:cNvPr id="185" name="Shape 185"/>
          <p:cNvSpPr txBox="1"/>
          <p:nvPr>
            <p:ph idx="1" type="body"/>
          </p:nvPr>
        </p:nvSpPr>
        <p:spPr>
          <a:xfrm>
            <a:off x="2362200" y="1447800"/>
            <a:ext cx="6400800" cy="4876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Font typeface="Noto Sans Symbols"/>
              <a:buNone/>
            </a:pPr>
            <a:r>
              <a:rPr b="1" i="0" lang="en-US" sz="2400" u="none" cap="none" strike="noStrike">
                <a:solidFill>
                  <a:schemeClr val="dk1"/>
                </a:solidFill>
                <a:latin typeface="Arial"/>
                <a:ea typeface="Arial"/>
                <a:cs typeface="Arial"/>
                <a:sym typeface="Arial"/>
              </a:rPr>
              <a:t> </a:t>
            </a:r>
            <a:r>
              <a:rPr b="1" i="0" lang="en-US" sz="2500" u="none" cap="none" strike="noStrike">
                <a:solidFill>
                  <a:schemeClr val="dk1"/>
                </a:solidFill>
                <a:latin typeface="Arial"/>
                <a:ea typeface="Arial"/>
                <a:cs typeface="Arial"/>
                <a:sym typeface="Arial"/>
              </a:rPr>
              <a:t>OR:</a:t>
            </a:r>
            <a:br>
              <a:rPr b="1" i="0" lang="en-US" sz="2500" u="none" cap="none" strike="noStrike">
                <a:solidFill>
                  <a:schemeClr val="dk1"/>
                </a:solidFill>
                <a:latin typeface="Arial"/>
                <a:ea typeface="Arial"/>
                <a:cs typeface="Arial"/>
                <a:sym typeface="Arial"/>
              </a:rPr>
            </a:br>
            <a:r>
              <a:rPr b="0" i="1" lang="en-US" sz="2500" u="none" cap="none" strike="noStrike">
                <a:solidFill>
                  <a:schemeClr val="dk1"/>
                </a:solidFill>
                <a:latin typeface="Arial"/>
                <a:ea typeface="Arial"/>
                <a:cs typeface="Arial"/>
                <a:sym typeface="Arial"/>
              </a:rPr>
              <a:t>     The Opening Thought was presented. </a:t>
            </a:r>
            <a:endParaRPr/>
          </a:p>
          <a:p>
            <a:pPr indent="-342900" lvl="0" marL="342900" marR="0" rtl="0" algn="l">
              <a:lnSpc>
                <a:spcPct val="100000"/>
              </a:lnSpc>
              <a:spcBef>
                <a:spcPts val="500"/>
              </a:spcBef>
              <a:spcAft>
                <a:spcPts val="0"/>
              </a:spcAft>
              <a:buClr>
                <a:schemeClr val="hlink"/>
              </a:buClr>
              <a:buFont typeface="Noto Sans Symbols"/>
              <a:buNone/>
            </a:pPr>
            <a:r>
              <a:rPr b="0" i="1" lang="en-US" sz="2500" u="none" cap="none" strike="noStrike">
                <a:solidFill>
                  <a:schemeClr val="dk1"/>
                </a:solidFill>
                <a:latin typeface="Arial"/>
                <a:ea typeface="Arial"/>
                <a:cs typeface="Arial"/>
                <a:sym typeface="Arial"/>
              </a:rPr>
              <a:t>      The minutes of the (date) meeting were approved as (presented/read/corrected).  </a:t>
            </a:r>
            <a:endParaRPr/>
          </a:p>
          <a:p>
            <a:pPr indent="-342900" lvl="0" marL="342900" marR="0" rtl="0" algn="l">
              <a:lnSpc>
                <a:spcPct val="100000"/>
              </a:lnSpc>
              <a:spcBef>
                <a:spcPts val="500"/>
              </a:spcBef>
              <a:spcAft>
                <a:spcPts val="0"/>
              </a:spcAft>
              <a:buClr>
                <a:schemeClr val="hlink"/>
              </a:buClr>
              <a:buFont typeface="Noto Sans Symbols"/>
              <a:buNone/>
            </a:pPr>
            <a:r>
              <a:rPr b="0" i="1" lang="en-US" sz="2500" u="none" cap="none" strike="noStrike">
                <a:solidFill>
                  <a:schemeClr val="dk1"/>
                </a:solidFill>
                <a:latin typeface="Arial"/>
                <a:ea typeface="Arial"/>
                <a:cs typeface="Arial"/>
                <a:sym typeface="Arial"/>
              </a:rPr>
              <a:t>         The treasurer’s report was printed showing a balance of $_____.  The report was filed for financial review.</a:t>
            </a:r>
            <a:br>
              <a:rPr b="0" i="1" lang="en-US" sz="2500" u="none" cap="none" strike="noStrike">
                <a:solidFill>
                  <a:schemeClr val="dk1"/>
                </a:solidFill>
                <a:latin typeface="Arial"/>
                <a:ea typeface="Arial"/>
                <a:cs typeface="Arial"/>
                <a:sym typeface="Arial"/>
              </a:rPr>
            </a:br>
            <a:r>
              <a:rPr b="0" i="1" lang="en-US" sz="2500" u="none" cap="none" strike="noStrike">
                <a:solidFill>
                  <a:schemeClr val="dk1"/>
                </a:solidFill>
                <a:latin typeface="Arial"/>
                <a:ea typeface="Arial"/>
                <a:cs typeface="Arial"/>
                <a:sym typeface="Arial"/>
              </a:rPr>
              <a:t>     Correspondence was read including a thank you note from the  faculty, a letter of resignation from John Smith, and a memo from the bank regarding night deposits.</a:t>
            </a:r>
            <a:endParaRP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0" name="Shape 190"/>
        <p:cNvGrpSpPr/>
        <p:nvPr/>
      </p:nvGrpSpPr>
      <p:grpSpPr>
        <a:xfrm>
          <a:off x="0" y="0"/>
          <a:ext cx="0" cy="0"/>
          <a:chOff x="0" y="0"/>
          <a:chExt cx="0" cy="0"/>
        </a:xfrm>
      </p:grpSpPr>
      <p:sp>
        <p:nvSpPr>
          <p:cNvPr id="191" name="Shape 191"/>
          <p:cNvSpPr txBox="1"/>
          <p:nvPr>
            <p:ph type="title"/>
          </p:nvPr>
        </p:nvSpPr>
        <p:spPr>
          <a:xfrm>
            <a:off x="2362200" y="228600"/>
            <a:ext cx="6400800" cy="1219200"/>
          </a:xfrm>
          <a:prstGeom prst="rect">
            <a:avLst/>
          </a:prstGeom>
          <a:noFill/>
          <a:ln>
            <a:noFill/>
          </a:ln>
        </p:spPr>
        <p:txBody>
          <a:bodyPr anchorCtr="0" anchor="ctr" bIns="45700" lIns="91425" spcFirstLastPara="1" rIns="91425" wrap="square" tIns="45700">
            <a:noAutofit/>
          </a:bodyPr>
          <a:lstStyle/>
          <a:p>
            <a:pPr indent="-838200" lvl="0" marL="838200" marR="0" rtl="0" algn="l">
              <a:lnSpc>
                <a:spcPct val="100000"/>
              </a:lnSpc>
              <a:spcBef>
                <a:spcPts val="0"/>
              </a:spcBef>
              <a:spcAft>
                <a:spcPts val="0"/>
              </a:spcAft>
              <a:buClr>
                <a:schemeClr val="dk2"/>
              </a:buClr>
              <a:buFont typeface="Arial"/>
              <a:buNone/>
            </a:pPr>
            <a:br>
              <a:rPr b="0" i="0" lang="en-US" sz="3200" u="none" cap="none" strike="noStrike">
                <a:solidFill>
                  <a:schemeClr val="dk2"/>
                </a:solidFill>
                <a:latin typeface="Arial"/>
                <a:ea typeface="Arial"/>
                <a:cs typeface="Arial"/>
                <a:sym typeface="Arial"/>
              </a:rPr>
            </a:br>
            <a:endParaRPr/>
          </a:p>
        </p:txBody>
      </p:sp>
      <p:sp>
        <p:nvSpPr>
          <p:cNvPr id="192" name="Shape 192"/>
          <p:cNvSpPr txBox="1"/>
          <p:nvPr>
            <p:ph idx="1" type="body"/>
          </p:nvPr>
        </p:nvSpPr>
        <p:spPr>
          <a:xfrm>
            <a:off x="2438400" y="1600200"/>
            <a:ext cx="6400800" cy="4495800"/>
          </a:xfrm>
          <a:prstGeom prst="rect">
            <a:avLst/>
          </a:prstGeom>
          <a:noFill/>
          <a:ln>
            <a:noFill/>
          </a:ln>
        </p:spPr>
        <p:txBody>
          <a:bodyPr anchorCtr="0" anchor="t" bIns="45700" lIns="91425" spcFirstLastPara="1" rIns="91425" wrap="square" tIns="45700">
            <a:noAutofit/>
          </a:bodyPr>
          <a:lstStyle/>
          <a:p>
            <a:pPr indent="-609600" lvl="0" marL="609600" marR="0" rtl="0" algn="l">
              <a:lnSpc>
                <a:spcPct val="80000"/>
              </a:lnSpc>
              <a:spcBef>
                <a:spcPts val="0"/>
              </a:spcBef>
              <a:spcAft>
                <a:spcPts val="0"/>
              </a:spcAft>
              <a:buClr>
                <a:schemeClr val="hlink"/>
              </a:buClr>
              <a:buFont typeface="Noto Sans Symbols"/>
              <a:buNone/>
            </a:pPr>
            <a:r>
              <a:rPr b="0" i="0" lang="en-US" sz="2800" u="none" cap="none" strike="noStrike">
                <a:solidFill>
                  <a:schemeClr val="dk1"/>
                </a:solidFill>
                <a:latin typeface="Arial"/>
                <a:ea typeface="Arial"/>
                <a:cs typeface="Arial"/>
                <a:sym typeface="Arial"/>
              </a:rPr>
              <a:t>Document reports in order of </a:t>
            </a:r>
            <a:endParaRPr/>
          </a:p>
          <a:p>
            <a:pPr indent="-609600" lvl="0" marL="609600" marR="0" rtl="0" algn="l">
              <a:lnSpc>
                <a:spcPct val="80000"/>
              </a:lnSpc>
              <a:spcBef>
                <a:spcPts val="560"/>
              </a:spcBef>
              <a:spcAft>
                <a:spcPts val="0"/>
              </a:spcAft>
              <a:buClr>
                <a:schemeClr val="hlink"/>
              </a:buClr>
              <a:buFont typeface="Noto Sans Symbols"/>
              <a:buNone/>
            </a:pPr>
            <a:r>
              <a:rPr b="0" i="0" lang="en-US" sz="2800" u="none" cap="none" strike="noStrike">
                <a:solidFill>
                  <a:schemeClr val="dk1"/>
                </a:solidFill>
                <a:latin typeface="Arial"/>
                <a:ea typeface="Arial"/>
                <a:cs typeface="Arial"/>
                <a:sym typeface="Arial"/>
              </a:rPr>
              <a:t>presentation, such as </a:t>
            </a:r>
            <a:endParaRPr/>
          </a:p>
          <a:p>
            <a:pPr indent="-533400" lvl="1" marL="990600" marR="0" rtl="0" algn="l">
              <a:lnSpc>
                <a:spcPct val="80000"/>
              </a:lnSpc>
              <a:spcBef>
                <a:spcPts val="480"/>
              </a:spcBef>
              <a:spcAft>
                <a:spcPts val="0"/>
              </a:spcAft>
              <a:buClr>
                <a:schemeClr val="folHlink"/>
              </a:buClr>
              <a:buSzPts val="1680"/>
              <a:buFont typeface="Noto Sans Symbols"/>
              <a:buChar char="●"/>
            </a:pPr>
            <a:r>
              <a:rPr b="0" i="0" lang="en-US" sz="2400" u="none" cap="none" strike="noStrike">
                <a:solidFill>
                  <a:schemeClr val="dk1"/>
                </a:solidFill>
                <a:latin typeface="Arial"/>
                <a:ea typeface="Arial"/>
                <a:cs typeface="Arial"/>
                <a:sym typeface="Arial"/>
              </a:rPr>
              <a:t>Officers		 	</a:t>
            </a:r>
            <a:endParaRPr/>
          </a:p>
          <a:p>
            <a:pPr indent="-533400" lvl="1" marL="990600" marR="0" rtl="0" algn="l">
              <a:lnSpc>
                <a:spcPct val="80000"/>
              </a:lnSpc>
              <a:spcBef>
                <a:spcPts val="480"/>
              </a:spcBef>
              <a:spcAft>
                <a:spcPts val="0"/>
              </a:spcAft>
              <a:buClr>
                <a:schemeClr val="folHlink"/>
              </a:buClr>
              <a:buSzPts val="1680"/>
              <a:buFont typeface="Noto Sans Symbols"/>
              <a:buChar char="●"/>
            </a:pPr>
            <a:r>
              <a:rPr b="0" i="0" lang="en-US" sz="2400" u="none" cap="none" strike="noStrike">
                <a:solidFill>
                  <a:schemeClr val="dk1"/>
                </a:solidFill>
                <a:latin typeface="Arial"/>
                <a:ea typeface="Arial"/>
                <a:cs typeface="Arial"/>
                <a:sym typeface="Arial"/>
              </a:rPr>
              <a:t>Committees </a:t>
            </a:r>
            <a:endParaRPr/>
          </a:p>
          <a:p>
            <a:pPr indent="-533400" lvl="1" marL="990600" marR="0" rtl="0" algn="l">
              <a:lnSpc>
                <a:spcPct val="80000"/>
              </a:lnSpc>
              <a:spcBef>
                <a:spcPts val="480"/>
              </a:spcBef>
              <a:spcAft>
                <a:spcPts val="0"/>
              </a:spcAft>
              <a:buClr>
                <a:schemeClr val="folHlink"/>
              </a:buClr>
              <a:buSzPts val="1680"/>
              <a:buFont typeface="Noto Sans Symbols"/>
              <a:buChar char="●"/>
            </a:pPr>
            <a:r>
              <a:rPr b="0" i="0" lang="en-US" sz="2400" u="none" cap="none" strike="noStrike">
                <a:solidFill>
                  <a:schemeClr val="dk1"/>
                </a:solidFill>
                <a:latin typeface="Arial"/>
                <a:ea typeface="Arial"/>
                <a:cs typeface="Arial"/>
                <a:sym typeface="Arial"/>
              </a:rPr>
              <a:t>The board (if at a general membership meeting)</a:t>
            </a:r>
            <a:endParaRPr b="0" i="0" sz="2400" u="none" cap="none" strike="noStrike">
              <a:solidFill>
                <a:schemeClr val="dk1"/>
              </a:solidFill>
              <a:latin typeface="Arial"/>
              <a:ea typeface="Arial"/>
              <a:cs typeface="Arial"/>
              <a:sym typeface="Arial"/>
            </a:endParaRPr>
          </a:p>
          <a:p>
            <a:pPr indent="-609600" lvl="0" marL="609600" marR="0" rtl="0" algn="l">
              <a:lnSpc>
                <a:spcPct val="80000"/>
              </a:lnSpc>
              <a:spcBef>
                <a:spcPts val="560"/>
              </a:spcBef>
              <a:spcAft>
                <a:spcPts val="0"/>
              </a:spcAft>
              <a:buClr>
                <a:schemeClr val="hlink"/>
              </a:buClr>
              <a:buSzPts val="1960"/>
              <a:buFont typeface="Noto Sans Symbols"/>
              <a:buChar char="➢"/>
            </a:pPr>
            <a:r>
              <a:rPr b="0" i="0" lang="en-US" sz="2800" u="none" cap="none" strike="noStrike">
                <a:solidFill>
                  <a:schemeClr val="dk1"/>
                </a:solidFill>
                <a:latin typeface="Arial"/>
                <a:ea typeface="Arial"/>
                <a:cs typeface="Arial"/>
                <a:sym typeface="Arial"/>
              </a:rPr>
              <a:t>Written reports should be attached to the minutes.  </a:t>
            </a:r>
            <a:endParaRPr/>
          </a:p>
          <a:p>
            <a:pPr indent="-609600" lvl="0" marL="609600" marR="0" rtl="0" algn="l">
              <a:lnSpc>
                <a:spcPct val="80000"/>
              </a:lnSpc>
              <a:spcBef>
                <a:spcPts val="560"/>
              </a:spcBef>
              <a:spcAft>
                <a:spcPts val="0"/>
              </a:spcAft>
              <a:buClr>
                <a:schemeClr val="hlink"/>
              </a:buClr>
              <a:buSzPts val="1960"/>
              <a:buFont typeface="Noto Sans Symbols"/>
              <a:buChar char="➢"/>
            </a:pPr>
            <a:r>
              <a:rPr b="0" i="0" lang="en-US" sz="2800" u="none" cap="none" strike="noStrike">
                <a:solidFill>
                  <a:schemeClr val="dk1"/>
                </a:solidFill>
                <a:latin typeface="Arial"/>
                <a:ea typeface="Arial"/>
                <a:cs typeface="Arial"/>
                <a:sym typeface="Arial"/>
              </a:rPr>
              <a:t>Reporting styles vary.</a:t>
            </a:r>
            <a:endParaRPr/>
          </a:p>
          <a:p>
            <a:pPr indent="-609600" lvl="0" marL="609600" marR="0" rtl="0" algn="l">
              <a:lnSpc>
                <a:spcPct val="80000"/>
              </a:lnSpc>
              <a:spcBef>
                <a:spcPts val="560"/>
              </a:spcBef>
              <a:spcAft>
                <a:spcPts val="0"/>
              </a:spcAft>
              <a:buClr>
                <a:schemeClr val="hlink"/>
              </a:buClr>
              <a:buSzPts val="1960"/>
              <a:buFont typeface="Noto Sans Symbols"/>
              <a:buChar char="➢"/>
            </a:pPr>
            <a:r>
              <a:rPr b="0" i="0" lang="en-US" sz="2800" u="none" cap="none" strike="noStrike">
                <a:solidFill>
                  <a:schemeClr val="dk1"/>
                </a:solidFill>
                <a:latin typeface="Arial"/>
                <a:ea typeface="Arial"/>
                <a:cs typeface="Arial"/>
                <a:sym typeface="Arial"/>
              </a:rPr>
              <a:t>Keep it brief.</a:t>
            </a:r>
            <a:endParaRPr/>
          </a:p>
        </p:txBody>
      </p:sp>
      <p:sp>
        <p:nvSpPr>
          <p:cNvPr id="193" name="Shape 193"/>
          <p:cNvSpPr txBox="1"/>
          <p:nvPr/>
        </p:nvSpPr>
        <p:spPr>
          <a:xfrm>
            <a:off x="2514600" y="152400"/>
            <a:ext cx="6477000" cy="12954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Font typeface="Arial"/>
              <a:buNone/>
            </a:pPr>
            <a:r>
              <a:rPr b="1" i="0" lang="en-US" sz="3200" u="none">
                <a:solidFill>
                  <a:schemeClr val="dk2"/>
                </a:solidFill>
                <a:latin typeface="Arial"/>
                <a:ea typeface="Arial"/>
                <a:cs typeface="Arial"/>
                <a:sym typeface="Arial"/>
              </a:rPr>
              <a:t>4.  Document Reports</a:t>
            </a:r>
            <a:endParaRPr/>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Shape 199"/>
          <p:cNvSpPr txBox="1"/>
          <p:nvPr>
            <p:ph type="title"/>
          </p:nvPr>
        </p:nvSpPr>
        <p:spPr>
          <a:xfrm>
            <a:off x="2438400" y="228600"/>
            <a:ext cx="64008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Font typeface="Arial"/>
              <a:buNone/>
            </a:pPr>
            <a:r>
              <a:rPr b="1" i="0" lang="en-US" sz="3200" u="none" cap="none" strike="noStrike">
                <a:solidFill>
                  <a:schemeClr val="dk2"/>
                </a:solidFill>
                <a:latin typeface="Arial"/>
                <a:ea typeface="Arial"/>
                <a:cs typeface="Arial"/>
                <a:sym typeface="Arial"/>
              </a:rPr>
              <a:t>Sample:  Reports</a:t>
            </a:r>
            <a:endParaRPr/>
          </a:p>
        </p:txBody>
      </p:sp>
      <p:sp>
        <p:nvSpPr>
          <p:cNvPr id="200" name="Shape 200"/>
          <p:cNvSpPr txBox="1"/>
          <p:nvPr>
            <p:ph idx="1" type="body"/>
          </p:nvPr>
        </p:nvSpPr>
        <p:spPr>
          <a:xfrm>
            <a:off x="2438400" y="1104900"/>
            <a:ext cx="6400800" cy="5590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hlink"/>
              </a:buClr>
              <a:buFont typeface="Noto Sans Symbols"/>
              <a:buNone/>
            </a:pPr>
            <a:r>
              <a:rPr b="0" i="0" lang="en-US" sz="2000" u="none" cap="none" strike="noStrike">
                <a:solidFill>
                  <a:schemeClr val="dk1"/>
                </a:solidFill>
                <a:latin typeface="Arial"/>
                <a:ea typeface="Arial"/>
                <a:cs typeface="Arial"/>
                <a:sym typeface="Arial"/>
              </a:rPr>
              <a:t>           </a:t>
            </a:r>
            <a:r>
              <a:rPr b="0" i="1" lang="en-US" sz="2300" u="none" cap="none" strike="noStrike">
                <a:solidFill>
                  <a:schemeClr val="dk1"/>
                </a:solidFill>
                <a:latin typeface="Arial"/>
                <a:ea typeface="Arial"/>
                <a:cs typeface="Arial"/>
                <a:sym typeface="Arial"/>
              </a:rPr>
              <a:t>President Doe announced the schedule of meetings for the year and thanked those who helped with the program on Saturday.</a:t>
            </a:r>
            <a:endParaRPr/>
          </a:p>
          <a:p>
            <a:pPr indent="-342900" lvl="0" marL="342900" marR="0" rtl="0" algn="l">
              <a:lnSpc>
                <a:spcPct val="80000"/>
              </a:lnSpc>
              <a:spcBef>
                <a:spcPts val="460"/>
              </a:spcBef>
              <a:spcAft>
                <a:spcPts val="0"/>
              </a:spcAft>
              <a:buClr>
                <a:schemeClr val="hlink"/>
              </a:buClr>
              <a:buFont typeface="Noto Sans Symbols"/>
              <a:buNone/>
            </a:pPr>
            <a:r>
              <a:rPr b="0" i="1" lang="en-US" sz="2300" u="none" cap="none" strike="noStrike">
                <a:solidFill>
                  <a:schemeClr val="dk1"/>
                </a:solidFill>
                <a:latin typeface="Arial"/>
                <a:ea typeface="Arial"/>
                <a:cs typeface="Arial"/>
                <a:sym typeface="Arial"/>
              </a:rPr>
              <a:t>      	The principal reported on district news and adjustments in staff.</a:t>
            </a:r>
            <a:endParaRPr/>
          </a:p>
          <a:p>
            <a:pPr indent="-342900" lvl="0" marL="342900" marR="0" rtl="0" algn="l">
              <a:lnSpc>
                <a:spcPct val="80000"/>
              </a:lnSpc>
              <a:spcBef>
                <a:spcPts val="460"/>
              </a:spcBef>
              <a:spcAft>
                <a:spcPts val="0"/>
              </a:spcAft>
              <a:buClr>
                <a:schemeClr val="hlink"/>
              </a:buClr>
              <a:buFont typeface="Noto Sans Symbols"/>
              <a:buNone/>
            </a:pPr>
            <a:r>
              <a:rPr b="0" i="1" lang="en-US" sz="2300" u="none" cap="none" strike="noStrike">
                <a:solidFill>
                  <a:schemeClr val="dk1"/>
                </a:solidFill>
                <a:latin typeface="Arial"/>
                <a:ea typeface="Arial"/>
                <a:cs typeface="Arial"/>
                <a:sym typeface="Arial"/>
              </a:rPr>
              <a:t>     	Cheery Sales reported that membership is at 150 and the incentive coupon is popular.</a:t>
            </a:r>
            <a:endParaRPr/>
          </a:p>
          <a:p>
            <a:pPr indent="-342900" lvl="0" marL="342900" marR="0" rtl="0" algn="l">
              <a:lnSpc>
                <a:spcPct val="80000"/>
              </a:lnSpc>
              <a:spcBef>
                <a:spcPts val="460"/>
              </a:spcBef>
              <a:spcAft>
                <a:spcPts val="0"/>
              </a:spcAft>
              <a:buClr>
                <a:schemeClr val="hlink"/>
              </a:buClr>
              <a:buFont typeface="Noto Sans Symbols"/>
              <a:buNone/>
            </a:pPr>
            <a:r>
              <a:rPr b="0" i="1" lang="en-US" sz="2300" u="none" cap="none" strike="noStrike">
                <a:solidFill>
                  <a:schemeClr val="dk1"/>
                </a:solidFill>
                <a:latin typeface="Arial"/>
                <a:ea typeface="Arial"/>
                <a:cs typeface="Arial"/>
                <a:sym typeface="Arial"/>
              </a:rPr>
              <a:t>     	Patti Planner reported on the ABC committee, many more volunteers, funds and equipment are needed for the ABC event on Saturday.  (Written report attached.)</a:t>
            </a:r>
            <a:endParaRPr/>
          </a:p>
          <a:p>
            <a:pPr indent="-342900" lvl="0" marL="342900" marR="0" rtl="0" algn="l">
              <a:lnSpc>
                <a:spcPct val="80000"/>
              </a:lnSpc>
              <a:spcBef>
                <a:spcPts val="460"/>
              </a:spcBef>
              <a:spcAft>
                <a:spcPts val="0"/>
              </a:spcAft>
              <a:buClr>
                <a:schemeClr val="hlink"/>
              </a:buClr>
              <a:buFont typeface="Noto Sans Symbols"/>
              <a:buNone/>
            </a:pPr>
            <a:r>
              <a:rPr b="0" i="1" lang="en-US" sz="2300" u="none" cap="none" strike="noStrike">
                <a:solidFill>
                  <a:schemeClr val="dk1"/>
                </a:solidFill>
                <a:latin typeface="Arial"/>
                <a:ea typeface="Arial"/>
                <a:cs typeface="Arial"/>
                <a:sym typeface="Arial"/>
              </a:rPr>
              <a:t>       	Fundraiser chairman, Raisin Dough, reported sales of $10,000 from the catalog sales, profit expected to be $5,000.  Prizes will be handed out at the assembly.</a:t>
            </a:r>
            <a:endParaRPr/>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Shape 206"/>
          <p:cNvSpPr txBox="1"/>
          <p:nvPr>
            <p:ph idx="1" type="body"/>
          </p:nvPr>
        </p:nvSpPr>
        <p:spPr>
          <a:xfrm>
            <a:off x="2438400" y="1600200"/>
            <a:ext cx="6400800" cy="4495800"/>
          </a:xfrm>
          <a:prstGeom prst="rect">
            <a:avLst/>
          </a:prstGeom>
          <a:noFill/>
          <a:ln>
            <a:noFill/>
          </a:ln>
        </p:spPr>
        <p:txBody>
          <a:bodyPr anchorCtr="0" anchor="t" bIns="45700" lIns="91425" spcFirstLastPara="1" rIns="91425" wrap="square" tIns="45700">
            <a:noAutofit/>
          </a:bodyPr>
          <a:lstStyle/>
          <a:p>
            <a:pPr indent="-609600" lvl="0" marL="609600" marR="0" rtl="0" algn="l">
              <a:lnSpc>
                <a:spcPct val="100000"/>
              </a:lnSpc>
              <a:spcBef>
                <a:spcPts val="0"/>
              </a:spcBef>
              <a:spcAft>
                <a:spcPts val="0"/>
              </a:spcAft>
              <a:buClr>
                <a:schemeClr val="hlink"/>
              </a:buClr>
              <a:buSzPts val="1960"/>
              <a:buFont typeface="Noto Sans Symbols"/>
              <a:buChar char="●"/>
            </a:pPr>
            <a:r>
              <a:rPr b="0" i="0" lang="en-US" sz="2800" u="none" cap="none" strike="noStrike">
                <a:solidFill>
                  <a:schemeClr val="dk1"/>
                </a:solidFill>
                <a:latin typeface="Arial"/>
                <a:ea typeface="Arial"/>
                <a:cs typeface="Arial"/>
                <a:sym typeface="Arial"/>
              </a:rPr>
              <a:t>Maker of the motion.</a:t>
            </a:r>
            <a:endParaRPr/>
          </a:p>
          <a:p>
            <a:pPr indent="-609600" lvl="0" marL="609600" marR="0" rtl="0" algn="l">
              <a:lnSpc>
                <a:spcPct val="100000"/>
              </a:lnSpc>
              <a:spcBef>
                <a:spcPts val="560"/>
              </a:spcBef>
              <a:spcAft>
                <a:spcPts val="0"/>
              </a:spcAft>
              <a:buClr>
                <a:schemeClr val="hlink"/>
              </a:buClr>
              <a:buSzPts val="1960"/>
              <a:buFont typeface="Noto Sans Symbols"/>
              <a:buChar char="●"/>
            </a:pPr>
            <a:r>
              <a:rPr b="0" i="0" lang="en-US" sz="2800" u="none" cap="none" strike="noStrike">
                <a:solidFill>
                  <a:schemeClr val="dk1"/>
                </a:solidFill>
                <a:latin typeface="Arial"/>
                <a:ea typeface="Arial"/>
                <a:cs typeface="Arial"/>
                <a:sym typeface="Arial"/>
              </a:rPr>
              <a:t>The second. (The name is not needed.)</a:t>
            </a:r>
            <a:endParaRPr/>
          </a:p>
          <a:p>
            <a:pPr indent="-609600" lvl="0" marL="609600" marR="0" rtl="0" algn="l">
              <a:lnSpc>
                <a:spcPct val="100000"/>
              </a:lnSpc>
              <a:spcBef>
                <a:spcPts val="560"/>
              </a:spcBef>
              <a:spcAft>
                <a:spcPts val="0"/>
              </a:spcAft>
              <a:buClr>
                <a:schemeClr val="hlink"/>
              </a:buClr>
              <a:buSzPts val="1960"/>
              <a:buFont typeface="Noto Sans Symbols"/>
              <a:buChar char="●"/>
            </a:pPr>
            <a:r>
              <a:rPr b="0" i="0" lang="en-US" sz="2800" u="none" cap="none" strike="noStrike">
                <a:solidFill>
                  <a:schemeClr val="dk1"/>
                </a:solidFill>
                <a:latin typeface="Arial"/>
                <a:ea typeface="Arial"/>
                <a:cs typeface="Arial"/>
                <a:sym typeface="Arial"/>
              </a:rPr>
              <a:t>Each </a:t>
            </a:r>
            <a:r>
              <a:rPr b="0" i="0" lang="en-US" sz="2800" u="sng" cap="none" strike="noStrike">
                <a:solidFill>
                  <a:schemeClr val="dk1"/>
                </a:solidFill>
                <a:latin typeface="Arial"/>
                <a:ea typeface="Arial"/>
                <a:cs typeface="Arial"/>
                <a:sym typeface="Arial"/>
              </a:rPr>
              <a:t>motion</a:t>
            </a:r>
            <a:r>
              <a:rPr b="0" i="0" lang="en-US" sz="2800" u="none" cap="none" strike="noStrike">
                <a:solidFill>
                  <a:schemeClr val="dk1"/>
                </a:solidFill>
                <a:latin typeface="Arial"/>
                <a:ea typeface="Arial"/>
                <a:cs typeface="Arial"/>
                <a:sym typeface="Arial"/>
              </a:rPr>
              <a:t> word for word.</a:t>
            </a:r>
            <a:endParaRPr/>
          </a:p>
          <a:p>
            <a:pPr indent="-609600" lvl="0" marL="609600" marR="0" rtl="0" algn="l">
              <a:lnSpc>
                <a:spcPct val="100000"/>
              </a:lnSpc>
              <a:spcBef>
                <a:spcPts val="560"/>
              </a:spcBef>
              <a:spcAft>
                <a:spcPts val="0"/>
              </a:spcAft>
              <a:buClr>
                <a:schemeClr val="hlink"/>
              </a:buClr>
              <a:buSzPts val="1960"/>
              <a:buFont typeface="Noto Sans Symbols"/>
              <a:buChar char="●"/>
            </a:pPr>
            <a:r>
              <a:rPr b="0" i="0" lang="en-US" sz="2800" u="none" cap="none" strike="noStrike">
                <a:solidFill>
                  <a:schemeClr val="dk1"/>
                </a:solidFill>
                <a:latin typeface="Arial"/>
                <a:ea typeface="Arial"/>
                <a:cs typeface="Arial"/>
                <a:sym typeface="Arial"/>
              </a:rPr>
              <a:t>Results of the vote.</a:t>
            </a:r>
            <a:endParaRPr/>
          </a:p>
          <a:p>
            <a:pPr indent="-609600" lvl="0" marL="609600" marR="0" rtl="0" algn="l">
              <a:lnSpc>
                <a:spcPct val="100000"/>
              </a:lnSpc>
              <a:spcBef>
                <a:spcPts val="560"/>
              </a:spcBef>
              <a:spcAft>
                <a:spcPts val="0"/>
              </a:spcAft>
              <a:buClr>
                <a:schemeClr val="hlink"/>
              </a:buClr>
              <a:buSzPts val="1960"/>
              <a:buFont typeface="Noto Sans Symbols"/>
              <a:buChar char="●"/>
            </a:pPr>
            <a:r>
              <a:rPr b="0" i="0" lang="en-US" sz="2800" u="none" cap="none" strike="noStrike">
                <a:solidFill>
                  <a:schemeClr val="dk1"/>
                </a:solidFill>
                <a:latin typeface="Arial"/>
                <a:ea typeface="Arial"/>
                <a:cs typeface="Arial"/>
                <a:sym typeface="Arial"/>
              </a:rPr>
              <a:t>Decisions made by general consent.</a:t>
            </a:r>
            <a:r>
              <a:rPr b="0" i="0" lang="en-US" sz="2700" u="none" cap="none" strike="noStrike">
                <a:solidFill>
                  <a:schemeClr val="dk1"/>
                </a:solidFill>
                <a:latin typeface="Arial"/>
                <a:ea typeface="Arial"/>
                <a:cs typeface="Arial"/>
                <a:sym typeface="Arial"/>
              </a:rPr>
              <a:t>  </a:t>
            </a:r>
            <a:endParaRPr/>
          </a:p>
          <a:p>
            <a:pPr indent="-222884" lvl="0" marL="342900" marR="0" rtl="0" algn="l">
              <a:spcBef>
                <a:spcPts val="540"/>
              </a:spcBef>
              <a:spcAft>
                <a:spcPts val="0"/>
              </a:spcAft>
              <a:buClr>
                <a:schemeClr val="hlink"/>
              </a:buClr>
              <a:buSzPts val="1890"/>
              <a:buFont typeface="Noto Sans Symbols"/>
              <a:buNone/>
            </a:pPr>
            <a:r>
              <a:t/>
            </a:r>
            <a:endParaRPr b="0" i="0" sz="2700" u="none" cap="none" strike="noStrike">
              <a:solidFill>
                <a:schemeClr val="dk1"/>
              </a:solidFill>
              <a:latin typeface="Arial"/>
              <a:ea typeface="Arial"/>
              <a:cs typeface="Arial"/>
              <a:sym typeface="Arial"/>
            </a:endParaRPr>
          </a:p>
        </p:txBody>
      </p:sp>
      <p:sp>
        <p:nvSpPr>
          <p:cNvPr id="207" name="Shape 207"/>
          <p:cNvSpPr txBox="1"/>
          <p:nvPr/>
        </p:nvSpPr>
        <p:spPr>
          <a:xfrm>
            <a:off x="2362200" y="304800"/>
            <a:ext cx="6248400" cy="914400"/>
          </a:xfrm>
          <a:prstGeom prst="rect">
            <a:avLst/>
          </a:prstGeom>
          <a:noFill/>
          <a:ln>
            <a:noFill/>
          </a:ln>
        </p:spPr>
        <p:txBody>
          <a:bodyPr anchorCtr="0" anchor="ctr" bIns="45700" lIns="91425" spcFirstLastPara="1" rIns="91425" wrap="square" tIns="45700">
            <a:noAutofit/>
          </a:bodyPr>
          <a:lstStyle/>
          <a:p>
            <a:pPr indent="-838200" lvl="0" marL="838200" marR="0" rtl="0" algn="l">
              <a:lnSpc>
                <a:spcPct val="100000"/>
              </a:lnSpc>
              <a:spcBef>
                <a:spcPts val="0"/>
              </a:spcBef>
              <a:spcAft>
                <a:spcPts val="0"/>
              </a:spcAft>
              <a:buClr>
                <a:schemeClr val="dk2"/>
              </a:buClr>
              <a:buFont typeface="Arial"/>
              <a:buNone/>
            </a:pPr>
            <a:r>
              <a:rPr b="0" i="0" lang="en-US" sz="3200" u="none">
                <a:solidFill>
                  <a:schemeClr val="dk2"/>
                </a:solidFill>
                <a:latin typeface="Arial"/>
                <a:ea typeface="Arial"/>
                <a:cs typeface="Arial"/>
                <a:sym typeface="Arial"/>
              </a:rPr>
              <a:t> </a:t>
            </a:r>
            <a:r>
              <a:rPr b="1" i="0" lang="en-US" sz="3200" u="none">
                <a:solidFill>
                  <a:schemeClr val="dk2"/>
                </a:solidFill>
                <a:latin typeface="Arial"/>
                <a:ea typeface="Arial"/>
                <a:cs typeface="Arial"/>
                <a:sym typeface="Arial"/>
              </a:rPr>
              <a:t>5.  Record actions taken</a:t>
            </a:r>
            <a:endParaRPr/>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Shape 213"/>
          <p:cNvSpPr txBox="1"/>
          <p:nvPr>
            <p:ph idx="1" type="body"/>
          </p:nvPr>
        </p:nvSpPr>
        <p:spPr>
          <a:xfrm>
            <a:off x="2438400" y="1600200"/>
            <a:ext cx="6400800" cy="4495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SzPts val="1960"/>
              <a:buFont typeface="Noto Sans Symbols"/>
              <a:buChar char="➢"/>
            </a:pPr>
            <a:r>
              <a:rPr b="1" i="0" lang="en-US" sz="2800" u="none" cap="none" strike="noStrike">
                <a:solidFill>
                  <a:schemeClr val="dk1"/>
                </a:solidFill>
                <a:latin typeface="Arial"/>
                <a:ea typeface="Arial"/>
                <a:cs typeface="Arial"/>
                <a:sym typeface="Arial"/>
              </a:rPr>
              <a:t>Minutes </a:t>
            </a:r>
            <a:r>
              <a:rPr b="1" i="1" lang="en-US" sz="2800" u="none" cap="none" strike="noStrike">
                <a:solidFill>
                  <a:schemeClr val="dk1"/>
                </a:solidFill>
                <a:latin typeface="Arial"/>
                <a:ea typeface="Arial"/>
                <a:cs typeface="Arial"/>
                <a:sym typeface="Arial"/>
              </a:rPr>
              <a:t>DO NOT</a:t>
            </a:r>
            <a:r>
              <a:rPr b="1" i="0" lang="en-US" sz="2800" u="none" cap="none" strike="noStrike">
                <a:solidFill>
                  <a:schemeClr val="dk1"/>
                </a:solidFill>
                <a:latin typeface="Arial"/>
                <a:ea typeface="Arial"/>
                <a:cs typeface="Arial"/>
                <a:sym typeface="Arial"/>
              </a:rPr>
              <a:t> include a transcript of all that was said.</a:t>
            </a:r>
            <a:endParaRPr/>
          </a:p>
          <a:p>
            <a:pPr indent="-342900" lvl="0" marL="342900" marR="0" rtl="0" algn="l">
              <a:lnSpc>
                <a:spcPct val="100000"/>
              </a:lnSpc>
              <a:spcBef>
                <a:spcPts val="560"/>
              </a:spcBef>
              <a:spcAft>
                <a:spcPts val="0"/>
              </a:spcAft>
              <a:buClr>
                <a:schemeClr val="hlink"/>
              </a:buClr>
              <a:buSzPts val="1960"/>
              <a:buFont typeface="Noto Sans Symbols"/>
              <a:buChar char="➢"/>
            </a:pPr>
            <a:r>
              <a:rPr b="1" i="0" lang="en-US" sz="2800" u="none" cap="none" strike="noStrike">
                <a:solidFill>
                  <a:schemeClr val="dk1"/>
                </a:solidFill>
                <a:latin typeface="Arial"/>
                <a:ea typeface="Arial"/>
                <a:cs typeface="Arial"/>
                <a:sym typeface="Arial"/>
              </a:rPr>
              <a:t>Ask that long motions be written by the maker for accuracy.</a:t>
            </a:r>
            <a:endParaRPr/>
          </a:p>
          <a:p>
            <a:pPr indent="-342900" lvl="0" marL="342900" marR="0" rtl="0" algn="l">
              <a:lnSpc>
                <a:spcPct val="100000"/>
              </a:lnSpc>
              <a:spcBef>
                <a:spcPts val="560"/>
              </a:spcBef>
              <a:spcAft>
                <a:spcPts val="0"/>
              </a:spcAft>
              <a:buClr>
                <a:schemeClr val="hlink"/>
              </a:buClr>
              <a:buSzPts val="1960"/>
              <a:buFont typeface="Noto Sans Symbols"/>
              <a:buChar char="➢"/>
            </a:pPr>
            <a:r>
              <a:rPr b="1" i="0" lang="en-US" sz="2800" u="none" cap="none" strike="noStrike">
                <a:solidFill>
                  <a:schemeClr val="dk1"/>
                </a:solidFill>
                <a:latin typeface="Arial"/>
                <a:ea typeface="Arial"/>
                <a:cs typeface="Arial"/>
                <a:sym typeface="Arial"/>
              </a:rPr>
              <a:t>Clarify vague/rambling motions.</a:t>
            </a:r>
            <a:endParaRPr/>
          </a:p>
          <a:p>
            <a:pPr indent="-218440" lvl="0" marL="342900" marR="0" rtl="0" algn="l">
              <a:spcBef>
                <a:spcPts val="560"/>
              </a:spcBef>
              <a:spcAft>
                <a:spcPts val="0"/>
              </a:spcAft>
              <a:buClr>
                <a:schemeClr val="hlink"/>
              </a:buClr>
              <a:buSzPts val="1960"/>
              <a:buFont typeface="Noto Sans Symbols"/>
              <a:buNone/>
            </a:pPr>
            <a:r>
              <a:t/>
            </a:r>
            <a:endParaRPr b="1" i="0" sz="2800" u="none" cap="none" strike="noStrike">
              <a:solidFill>
                <a:schemeClr val="dk1"/>
              </a:solidFill>
              <a:latin typeface="Arial"/>
              <a:ea typeface="Arial"/>
              <a:cs typeface="Arial"/>
              <a:sym typeface="Arial"/>
            </a:endParaRPr>
          </a:p>
        </p:txBody>
      </p:sp>
      <p:sp>
        <p:nvSpPr>
          <p:cNvPr id="214" name="Shape 214"/>
          <p:cNvSpPr txBox="1"/>
          <p:nvPr>
            <p:ph type="title"/>
          </p:nvPr>
        </p:nvSpPr>
        <p:spPr>
          <a:xfrm>
            <a:off x="2438400" y="228600"/>
            <a:ext cx="6400800" cy="1219200"/>
          </a:xfrm>
          <a:prstGeom prst="rect">
            <a:avLst/>
          </a:prstGeom>
          <a:noFill/>
          <a:ln>
            <a:noFill/>
          </a:ln>
        </p:spPr>
        <p:txBody>
          <a:bodyPr anchorCtr="0" anchor="ctr" bIns="45700" lIns="91425" spcFirstLastPara="1" rIns="91425" wrap="square" tIns="45700">
            <a:noAutofit/>
          </a:bodyPr>
          <a:lstStyle/>
          <a:p>
            <a:pPr indent="-838200" lvl="0" marL="838200" marR="0" rtl="0" algn="l">
              <a:lnSpc>
                <a:spcPct val="100000"/>
              </a:lnSpc>
              <a:spcBef>
                <a:spcPts val="0"/>
              </a:spcBef>
              <a:spcAft>
                <a:spcPts val="0"/>
              </a:spcAft>
              <a:buClr>
                <a:schemeClr val="dk2"/>
              </a:buClr>
              <a:buFont typeface="Arial"/>
              <a:buNone/>
            </a:pPr>
            <a:r>
              <a:rPr b="1" i="0" lang="en-US" sz="3200" u="none" cap="none" strike="noStrike">
                <a:solidFill>
                  <a:schemeClr val="dk2"/>
                </a:solidFill>
                <a:latin typeface="Arial"/>
                <a:ea typeface="Arial"/>
                <a:cs typeface="Arial"/>
                <a:sym typeface="Arial"/>
              </a:rPr>
              <a:t>5.  Record actions taken</a:t>
            </a:r>
            <a:endParaRPr/>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Shape 220"/>
          <p:cNvSpPr txBox="1"/>
          <p:nvPr>
            <p:ph type="title"/>
          </p:nvPr>
        </p:nvSpPr>
        <p:spPr>
          <a:xfrm>
            <a:off x="2438400" y="228600"/>
            <a:ext cx="64008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Font typeface="Arial"/>
              <a:buNone/>
            </a:pPr>
            <a:r>
              <a:rPr b="1" i="0" lang="en-US" sz="3200" u="none" cap="none" strike="noStrike">
                <a:solidFill>
                  <a:schemeClr val="dk2"/>
                </a:solidFill>
                <a:latin typeface="Arial"/>
                <a:ea typeface="Arial"/>
                <a:cs typeface="Arial"/>
                <a:sym typeface="Arial"/>
              </a:rPr>
              <a:t>Sample:  Motions</a:t>
            </a:r>
            <a:endParaRPr/>
          </a:p>
        </p:txBody>
      </p:sp>
      <p:sp>
        <p:nvSpPr>
          <p:cNvPr id="221" name="Shape 221"/>
          <p:cNvSpPr txBox="1"/>
          <p:nvPr>
            <p:ph idx="1" type="body"/>
          </p:nvPr>
        </p:nvSpPr>
        <p:spPr>
          <a:xfrm>
            <a:off x="2438400" y="1600200"/>
            <a:ext cx="6477000" cy="4495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hlink"/>
              </a:buClr>
              <a:buFont typeface="Noto Sans Symbols"/>
              <a:buNone/>
            </a:pPr>
            <a:r>
              <a:rPr b="0" i="1" lang="en-US" sz="2800" u="none" cap="none" strike="noStrike">
                <a:solidFill>
                  <a:schemeClr val="dk1"/>
                </a:solidFill>
                <a:latin typeface="Arial"/>
                <a:ea typeface="Arial"/>
                <a:cs typeface="Arial"/>
                <a:sym typeface="Arial"/>
              </a:rPr>
              <a:t>		Missy Notable moved to spend $100 on the teacher appreciation project, using the miscellaneous budget.  Seconded.  Motion Carried.</a:t>
            </a:r>
            <a:endParaRPr/>
          </a:p>
          <a:p>
            <a:pPr indent="-342900" lvl="0" marL="342900" marR="0" rtl="0" algn="l">
              <a:lnSpc>
                <a:spcPct val="90000"/>
              </a:lnSpc>
              <a:spcBef>
                <a:spcPts val="560"/>
              </a:spcBef>
              <a:spcAft>
                <a:spcPts val="0"/>
              </a:spcAft>
              <a:buClr>
                <a:schemeClr val="hlink"/>
              </a:buClr>
              <a:buFont typeface="Noto Sans Symbols"/>
              <a:buNone/>
            </a:pPr>
            <a:r>
              <a:rPr b="0" i="1" lang="en-US" sz="2800" u="none" cap="none" strike="noStrike">
                <a:solidFill>
                  <a:schemeClr val="dk1"/>
                </a:solidFill>
                <a:latin typeface="Arial"/>
                <a:ea typeface="Arial"/>
                <a:cs typeface="Arial"/>
                <a:sym typeface="Arial"/>
              </a:rPr>
              <a:t>		By general consensus the carnival will be rescheduled for April 30.</a:t>
            </a:r>
            <a:endParaRPr/>
          </a:p>
          <a:p>
            <a:pPr indent="-342900" lvl="0" marL="342900" marR="0" rtl="0" algn="l">
              <a:lnSpc>
                <a:spcPct val="90000"/>
              </a:lnSpc>
              <a:spcBef>
                <a:spcPts val="560"/>
              </a:spcBef>
              <a:spcAft>
                <a:spcPts val="0"/>
              </a:spcAft>
              <a:buClr>
                <a:schemeClr val="hlink"/>
              </a:buClr>
              <a:buFont typeface="Noto Sans Symbols"/>
              <a:buNone/>
            </a:pPr>
            <a:r>
              <a:rPr b="0" i="1" lang="en-US" sz="2800" u="none" cap="none" strike="noStrike">
                <a:solidFill>
                  <a:schemeClr val="dk1"/>
                </a:solidFill>
                <a:latin typeface="Arial"/>
                <a:ea typeface="Arial"/>
                <a:cs typeface="Arial"/>
                <a:sym typeface="Arial"/>
              </a:rPr>
              <a:t>		Overly Eager moved to spend $1,000 on stage curtains.  Seconded.  After lengthy discussion the motion failed.</a:t>
            </a:r>
            <a:endParaRPr/>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6" name="Shape 226"/>
        <p:cNvGrpSpPr/>
        <p:nvPr/>
      </p:nvGrpSpPr>
      <p:grpSpPr>
        <a:xfrm>
          <a:off x="0" y="0"/>
          <a:ext cx="0" cy="0"/>
          <a:chOff x="0" y="0"/>
          <a:chExt cx="0" cy="0"/>
        </a:xfrm>
      </p:grpSpPr>
      <p:sp>
        <p:nvSpPr>
          <p:cNvPr id="227" name="Shape 227"/>
          <p:cNvSpPr txBox="1"/>
          <p:nvPr>
            <p:ph idx="1" type="body"/>
          </p:nvPr>
        </p:nvSpPr>
        <p:spPr>
          <a:xfrm>
            <a:off x="2324100" y="1011825"/>
            <a:ext cx="6324600" cy="57087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hlink"/>
              </a:buClr>
              <a:buFont typeface="Noto Sans Symbols"/>
              <a:buNone/>
            </a:pPr>
            <a:r>
              <a:rPr b="0" i="1" lang="en-US" sz="1600" u="none" cap="none" strike="noStrike">
                <a:solidFill>
                  <a:schemeClr val="dk1"/>
                </a:solidFill>
                <a:latin typeface="Arial"/>
                <a:ea typeface="Arial"/>
                <a:cs typeface="Arial"/>
                <a:sym typeface="Arial"/>
              </a:rPr>
              <a:t>		</a:t>
            </a:r>
            <a:r>
              <a:rPr b="0" i="1" lang="en-US" sz="2300" u="none" cap="none" strike="noStrike">
                <a:solidFill>
                  <a:schemeClr val="dk1"/>
                </a:solidFill>
                <a:latin typeface="Arial"/>
                <a:ea typeface="Arial"/>
                <a:cs typeface="Arial"/>
                <a:sym typeface="Arial"/>
              </a:rPr>
              <a:t>Overly Eager moved to replace the stage curtains with a plaid wool curtain that she can get from her cousin the wholesaler for a song because the old curtains are a disgrace to the school.  Jenny Gottohaveit seconded the motion.  Jane Smith said we shouldn’t be buying school equipment.  Billy Jones said we might be able to find some good used curtains elsewhere.  Miss Windy rambled on for half an hour about how ugly the curtains are and how insulted she is that her daughter will have to do the May Pole Dance on that stage.  Eventually the president said everyone should stop arguing about it and vote.  There will be no new curtains from this PTA this year.</a:t>
            </a:r>
            <a:endParaRPr/>
          </a:p>
        </p:txBody>
      </p:sp>
      <p:sp>
        <p:nvSpPr>
          <p:cNvPr id="228" name="Shape 228"/>
          <p:cNvSpPr txBox="1"/>
          <p:nvPr/>
        </p:nvSpPr>
        <p:spPr>
          <a:xfrm>
            <a:off x="2286000" y="228600"/>
            <a:ext cx="6400800" cy="1066800"/>
          </a:xfrm>
          <a:prstGeom prst="rect">
            <a:avLst/>
          </a:prstGeom>
          <a:noFill/>
          <a:ln>
            <a:noFill/>
          </a:ln>
        </p:spPr>
        <p:txBody>
          <a:bodyPr anchorCtr="0" anchor="ctr" bIns="45700" lIns="91425" spcFirstLastPara="1" rIns="91425" wrap="square" tIns="45700">
            <a:noAutofit/>
          </a:bodyPr>
          <a:lstStyle/>
          <a:p>
            <a:pPr indent="-838200" lvl="0" marL="838200" marR="0" rtl="0" algn="l">
              <a:lnSpc>
                <a:spcPct val="100000"/>
              </a:lnSpc>
              <a:spcBef>
                <a:spcPts val="0"/>
              </a:spcBef>
              <a:spcAft>
                <a:spcPts val="0"/>
              </a:spcAft>
              <a:buClr>
                <a:schemeClr val="dk2"/>
              </a:buClr>
              <a:buFont typeface="Arial"/>
              <a:buNone/>
            </a:pPr>
            <a:r>
              <a:rPr b="0" i="0" lang="en-US" sz="3200" u="none">
                <a:solidFill>
                  <a:schemeClr val="dk2"/>
                </a:solidFill>
                <a:latin typeface="Arial"/>
                <a:ea typeface="Arial"/>
                <a:cs typeface="Arial"/>
                <a:sym typeface="Arial"/>
              </a:rPr>
              <a:t> </a:t>
            </a:r>
            <a:r>
              <a:rPr b="1" i="0" lang="en-US" sz="3200" u="none">
                <a:solidFill>
                  <a:schemeClr val="dk2"/>
                </a:solidFill>
                <a:latin typeface="Arial"/>
                <a:ea typeface="Arial"/>
                <a:cs typeface="Arial"/>
                <a:sym typeface="Arial"/>
              </a:rPr>
              <a:t>Sample:  too much detail</a:t>
            </a:r>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2590800" y="609600"/>
            <a:ext cx="6096000" cy="111283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1" i="0" lang="en-US" sz="4000" u="none" cap="none" strike="noStrike">
                <a:solidFill>
                  <a:schemeClr val="dk2"/>
                </a:solidFill>
                <a:latin typeface="Arial"/>
                <a:ea typeface="Arial"/>
                <a:cs typeface="Arial"/>
                <a:sym typeface="Arial"/>
              </a:rPr>
              <a:t>THE PTA SECRETARY</a:t>
            </a:r>
            <a:endParaRPr/>
          </a:p>
        </p:txBody>
      </p:sp>
      <p:sp>
        <p:nvSpPr>
          <p:cNvPr id="107" name="Shape 107"/>
          <p:cNvSpPr txBox="1"/>
          <p:nvPr>
            <p:ph idx="1" type="body"/>
          </p:nvPr>
        </p:nvSpPr>
        <p:spPr>
          <a:xfrm>
            <a:off x="2971800" y="2205019"/>
            <a:ext cx="5453100" cy="3990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SzPts val="2240"/>
              <a:buFont typeface="Noto Sans Symbols"/>
              <a:buChar char="■"/>
            </a:pPr>
            <a:r>
              <a:rPr b="1" i="0" lang="en-US" sz="3200" u="none" cap="none" strike="noStrike">
                <a:solidFill>
                  <a:schemeClr val="dk1"/>
                </a:solidFill>
                <a:latin typeface="Arial"/>
                <a:ea typeface="Arial"/>
                <a:cs typeface="Arial"/>
                <a:sym typeface="Arial"/>
              </a:rPr>
              <a:t>The secretary is responsible for keeping accurate records of the proceedings of the association.</a:t>
            </a:r>
            <a:endParaRPr b="1" i="0" sz="3200" u="none" cap="none" strike="noStrike">
              <a:solidFill>
                <a:schemeClr val="dk1"/>
              </a:solidFill>
              <a:latin typeface="Arial"/>
              <a:ea typeface="Arial"/>
              <a:cs typeface="Arial"/>
              <a:sym typeface="Arial"/>
            </a:endParaRPr>
          </a:p>
          <a:p>
            <a:pPr indent="-342900" lvl="0" marL="342900" marR="0" rtl="0" algn="l">
              <a:lnSpc>
                <a:spcPct val="100000"/>
              </a:lnSpc>
              <a:spcBef>
                <a:spcPts val="0"/>
              </a:spcBef>
              <a:spcAft>
                <a:spcPts val="0"/>
              </a:spcAft>
              <a:buClr>
                <a:schemeClr val="hlink"/>
              </a:buClr>
              <a:buSzPts val="2240"/>
              <a:buFont typeface="Noto Sans Symbols"/>
              <a:buChar char="■"/>
            </a:pPr>
            <a:r>
              <a:rPr b="1" lang="en-US"/>
              <a:t>Accuracy and timely preparation is key to this position.</a:t>
            </a:r>
            <a:endParaRPr b="1"/>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Shape 234"/>
          <p:cNvSpPr txBox="1"/>
          <p:nvPr>
            <p:ph type="title"/>
          </p:nvPr>
        </p:nvSpPr>
        <p:spPr>
          <a:xfrm>
            <a:off x="2438400" y="304800"/>
            <a:ext cx="6400800" cy="1066800"/>
          </a:xfrm>
          <a:prstGeom prst="rect">
            <a:avLst/>
          </a:prstGeom>
          <a:noFill/>
          <a:ln>
            <a:noFill/>
          </a:ln>
        </p:spPr>
        <p:txBody>
          <a:bodyPr anchorCtr="0" anchor="ctr" bIns="45700" lIns="91425" spcFirstLastPara="1" rIns="91425" wrap="square" tIns="45700">
            <a:noAutofit/>
          </a:bodyPr>
          <a:lstStyle/>
          <a:p>
            <a:pPr indent="-762000" lvl="0" marL="762000" marR="0" rtl="0" algn="l">
              <a:lnSpc>
                <a:spcPct val="100000"/>
              </a:lnSpc>
              <a:spcBef>
                <a:spcPts val="0"/>
              </a:spcBef>
              <a:spcAft>
                <a:spcPts val="0"/>
              </a:spcAft>
              <a:buClr>
                <a:schemeClr val="dk2"/>
              </a:buClr>
              <a:buSzPts val="3200"/>
              <a:buFont typeface="Arial"/>
              <a:buAutoNum type="arabicPeriod" startAt="6"/>
            </a:pPr>
            <a:r>
              <a:rPr b="1" i="0" lang="en-US" sz="3200" u="none" cap="none" strike="noStrike">
                <a:solidFill>
                  <a:schemeClr val="dk2"/>
                </a:solidFill>
                <a:latin typeface="Arial"/>
                <a:ea typeface="Arial"/>
                <a:cs typeface="Arial"/>
                <a:sym typeface="Arial"/>
              </a:rPr>
              <a:t>Document the program</a:t>
            </a:r>
            <a:endParaRPr/>
          </a:p>
        </p:txBody>
      </p:sp>
      <p:sp>
        <p:nvSpPr>
          <p:cNvPr id="235" name="Shape 235"/>
          <p:cNvSpPr txBox="1"/>
          <p:nvPr>
            <p:ph idx="1" type="body"/>
          </p:nvPr>
        </p:nvSpPr>
        <p:spPr>
          <a:xfrm>
            <a:off x="2438400" y="1600200"/>
            <a:ext cx="6400800" cy="4495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Font typeface="Noto Sans Symbols"/>
              <a:buNone/>
            </a:pPr>
            <a:r>
              <a:rPr b="0" i="1" lang="en-US" sz="2800" u="none" cap="none" strike="noStrike">
                <a:solidFill>
                  <a:schemeClr val="dk1"/>
                </a:solidFill>
                <a:latin typeface="Arial"/>
                <a:ea typeface="Arial"/>
                <a:cs typeface="Arial"/>
                <a:sym typeface="Arial"/>
              </a:rPr>
              <a:t>	</a:t>
            </a:r>
            <a:endParaRPr/>
          </a:p>
        </p:txBody>
      </p:sp>
      <p:sp>
        <p:nvSpPr>
          <p:cNvPr id="236" name="Shape 236"/>
          <p:cNvSpPr txBox="1"/>
          <p:nvPr/>
        </p:nvSpPr>
        <p:spPr>
          <a:xfrm>
            <a:off x="2438400" y="1676400"/>
            <a:ext cx="6400800" cy="4724400"/>
          </a:xfrm>
          <a:prstGeom prst="rect">
            <a:avLst/>
          </a:prstGeom>
          <a:noFill/>
          <a:ln>
            <a:noFill/>
          </a:ln>
        </p:spPr>
        <p:txBody>
          <a:bodyPr anchorCtr="0" anchor="t" bIns="45700" lIns="91425" spcFirstLastPara="1" rIns="91425" wrap="square" tIns="45700">
            <a:noAutofit/>
          </a:bodyPr>
          <a:lstStyle/>
          <a:p>
            <a:pPr indent="-609600" lvl="0" marL="609600" marR="0" rtl="0" algn="l">
              <a:lnSpc>
                <a:spcPct val="100000"/>
              </a:lnSpc>
              <a:spcBef>
                <a:spcPts val="0"/>
              </a:spcBef>
              <a:spcAft>
                <a:spcPts val="0"/>
              </a:spcAft>
              <a:buClr>
                <a:schemeClr val="dk1"/>
              </a:buClr>
              <a:buFont typeface="Arial"/>
              <a:buNone/>
            </a:pPr>
            <a:r>
              <a:rPr b="1" i="0" lang="en-US" sz="2800" u="none">
                <a:solidFill>
                  <a:schemeClr val="dk1"/>
                </a:solidFill>
                <a:latin typeface="Arial"/>
                <a:ea typeface="Arial"/>
                <a:cs typeface="Arial"/>
                <a:sym typeface="Arial"/>
              </a:rPr>
              <a:t>Include:</a:t>
            </a:r>
            <a:endParaRPr/>
          </a:p>
          <a:p>
            <a:pPr indent="-609600" lvl="0" marL="609600" marR="0" rtl="0" algn="l">
              <a:lnSpc>
                <a:spcPct val="100000"/>
              </a:lnSpc>
              <a:spcBef>
                <a:spcPts val="560"/>
              </a:spcBef>
              <a:spcAft>
                <a:spcPts val="0"/>
              </a:spcAft>
              <a:buClr>
                <a:schemeClr val="hlink"/>
              </a:buClr>
              <a:buSzPts val="1960"/>
              <a:buFont typeface="Arial"/>
              <a:buChar char="•"/>
            </a:pPr>
            <a:r>
              <a:rPr b="1" i="0" lang="en-US" sz="2800" u="none">
                <a:solidFill>
                  <a:schemeClr val="dk1"/>
                </a:solidFill>
                <a:latin typeface="Arial"/>
                <a:ea typeface="Arial"/>
                <a:cs typeface="Arial"/>
                <a:sym typeface="Arial"/>
              </a:rPr>
              <a:t>Speaker’s name </a:t>
            </a:r>
            <a:endParaRPr/>
          </a:p>
          <a:p>
            <a:pPr indent="-609600" lvl="0" marL="609600" marR="0" rtl="0" algn="l">
              <a:lnSpc>
                <a:spcPct val="100000"/>
              </a:lnSpc>
              <a:spcBef>
                <a:spcPts val="560"/>
              </a:spcBef>
              <a:spcAft>
                <a:spcPts val="0"/>
              </a:spcAft>
              <a:buClr>
                <a:schemeClr val="hlink"/>
              </a:buClr>
              <a:buSzPts val="1960"/>
              <a:buFont typeface="Arial"/>
              <a:buChar char="•"/>
            </a:pPr>
            <a:r>
              <a:rPr b="1" i="0" lang="en-US" sz="2800" u="none">
                <a:solidFill>
                  <a:schemeClr val="dk1"/>
                </a:solidFill>
                <a:latin typeface="Arial"/>
                <a:ea typeface="Arial"/>
                <a:cs typeface="Arial"/>
                <a:sym typeface="Arial"/>
              </a:rPr>
              <a:t>Program topic</a:t>
            </a:r>
            <a:endParaRPr/>
          </a:p>
          <a:p>
            <a:pPr indent="-609600" lvl="0" marL="609600" marR="0" rtl="0" algn="l">
              <a:lnSpc>
                <a:spcPct val="100000"/>
              </a:lnSpc>
              <a:spcBef>
                <a:spcPts val="560"/>
              </a:spcBef>
              <a:spcAft>
                <a:spcPts val="0"/>
              </a:spcAft>
              <a:buClr>
                <a:schemeClr val="hlink"/>
              </a:buClr>
              <a:buSzPts val="1960"/>
              <a:buFont typeface="Arial"/>
              <a:buChar char="•"/>
            </a:pPr>
            <a:r>
              <a:rPr b="1" i="0" lang="en-US" sz="2800" u="none">
                <a:solidFill>
                  <a:schemeClr val="dk1"/>
                </a:solidFill>
                <a:latin typeface="Arial"/>
                <a:ea typeface="Arial"/>
                <a:cs typeface="Arial"/>
                <a:sym typeface="Arial"/>
              </a:rPr>
              <a:t>It is not necessary to include the summary of the remarks.  </a:t>
            </a:r>
            <a:endParaRPr/>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1" name="Shape 241"/>
        <p:cNvGrpSpPr/>
        <p:nvPr/>
      </p:nvGrpSpPr>
      <p:grpSpPr>
        <a:xfrm>
          <a:off x="0" y="0"/>
          <a:ext cx="0" cy="0"/>
          <a:chOff x="0" y="0"/>
          <a:chExt cx="0" cy="0"/>
        </a:xfrm>
      </p:grpSpPr>
      <p:sp>
        <p:nvSpPr>
          <p:cNvPr id="242" name="Shape 242"/>
          <p:cNvSpPr txBox="1"/>
          <p:nvPr>
            <p:ph type="title"/>
          </p:nvPr>
        </p:nvSpPr>
        <p:spPr>
          <a:xfrm>
            <a:off x="2438400" y="228600"/>
            <a:ext cx="64008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Font typeface="Arial"/>
              <a:buNone/>
            </a:pPr>
            <a:r>
              <a:rPr b="1" i="0" lang="en-US" sz="3200" u="none" cap="none" strike="noStrike">
                <a:solidFill>
                  <a:schemeClr val="dk2"/>
                </a:solidFill>
                <a:latin typeface="Arial"/>
                <a:ea typeface="Arial"/>
                <a:cs typeface="Arial"/>
                <a:sym typeface="Arial"/>
              </a:rPr>
              <a:t>Sample:  Program</a:t>
            </a:r>
            <a:endParaRPr/>
          </a:p>
        </p:txBody>
      </p:sp>
      <p:sp>
        <p:nvSpPr>
          <p:cNvPr id="243" name="Shape 243"/>
          <p:cNvSpPr txBox="1"/>
          <p:nvPr>
            <p:ph idx="1" type="body"/>
          </p:nvPr>
        </p:nvSpPr>
        <p:spPr>
          <a:xfrm>
            <a:off x="2438400" y="1600200"/>
            <a:ext cx="6400800" cy="4495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hlink"/>
              </a:buClr>
              <a:buFont typeface="Noto Sans Symbols"/>
              <a:buNone/>
            </a:pPr>
            <a:r>
              <a:rPr b="0" i="1" lang="en-US" sz="2800" u="none" cap="none" strike="noStrike">
                <a:solidFill>
                  <a:schemeClr val="dk1"/>
                </a:solidFill>
                <a:latin typeface="Arial"/>
                <a:ea typeface="Arial"/>
                <a:cs typeface="Arial"/>
                <a:sym typeface="Arial"/>
              </a:rPr>
              <a:t>	The program was the Fourth Grade Musical, ‘Spring Surprise’, under the direction of music teacher Mrs. Jones.</a:t>
            </a:r>
            <a:endParaRPr b="1" i="0" sz="2800" u="none" cap="none" strike="noStrike">
              <a:solidFill>
                <a:schemeClr val="dk1"/>
              </a:solidFill>
              <a:latin typeface="Arial"/>
              <a:ea typeface="Arial"/>
              <a:cs typeface="Arial"/>
              <a:sym typeface="Arial"/>
            </a:endParaRPr>
          </a:p>
          <a:p>
            <a:pPr indent="-342900" lvl="0" marL="342900" marR="0" rtl="0" algn="ctr">
              <a:lnSpc>
                <a:spcPct val="90000"/>
              </a:lnSpc>
              <a:spcBef>
                <a:spcPts val="560"/>
              </a:spcBef>
              <a:spcAft>
                <a:spcPts val="0"/>
              </a:spcAft>
              <a:buClr>
                <a:schemeClr val="hlink"/>
              </a:buClr>
              <a:buFont typeface="Noto Sans Symbols"/>
              <a:buNone/>
            </a:pPr>
            <a:r>
              <a:rPr b="1" i="0" lang="en-US" sz="2800" u="none" cap="none" strike="noStrike">
                <a:solidFill>
                  <a:schemeClr val="dk1"/>
                </a:solidFill>
                <a:latin typeface="Arial"/>
                <a:ea typeface="Arial"/>
                <a:cs typeface="Arial"/>
                <a:sym typeface="Arial"/>
              </a:rPr>
              <a:t>OR:</a:t>
            </a:r>
            <a:endParaRPr b="0" i="1" sz="2800" u="none" cap="none" strike="noStrike">
              <a:solidFill>
                <a:schemeClr val="dk1"/>
              </a:solidFill>
              <a:latin typeface="Arial"/>
              <a:ea typeface="Arial"/>
              <a:cs typeface="Arial"/>
              <a:sym typeface="Arial"/>
            </a:endParaRPr>
          </a:p>
          <a:p>
            <a:pPr indent="-342900" lvl="0" marL="342900" marR="0" rtl="0" algn="l">
              <a:lnSpc>
                <a:spcPct val="90000"/>
              </a:lnSpc>
              <a:spcBef>
                <a:spcPts val="560"/>
              </a:spcBef>
              <a:spcAft>
                <a:spcPts val="0"/>
              </a:spcAft>
              <a:buClr>
                <a:schemeClr val="hlink"/>
              </a:buClr>
              <a:buFont typeface="Noto Sans Symbols"/>
              <a:buNone/>
            </a:pPr>
            <a:r>
              <a:rPr b="0" i="1" lang="en-US" sz="2800" u="none" cap="none" strike="noStrike">
                <a:solidFill>
                  <a:schemeClr val="dk1"/>
                </a:solidFill>
                <a:latin typeface="Arial"/>
                <a:ea typeface="Arial"/>
                <a:cs typeface="Arial"/>
                <a:sym typeface="Arial"/>
              </a:rPr>
              <a:t>		For the program, Dr. Eversmart, Superintendent, explained the items on the election.  Board of Education members Jane Doe and John Smith answered questions.</a:t>
            </a:r>
            <a:endParaRPr/>
          </a:p>
          <a:p>
            <a:pPr indent="-218440" lvl="0" marL="342900" marR="0" rtl="0" algn="l">
              <a:spcBef>
                <a:spcPts val="560"/>
              </a:spcBef>
              <a:spcAft>
                <a:spcPts val="0"/>
              </a:spcAft>
              <a:buClr>
                <a:schemeClr val="hlink"/>
              </a:buClr>
              <a:buSzPts val="1960"/>
              <a:buFont typeface="Noto Sans Symbols"/>
              <a:buNone/>
            </a:pPr>
            <a:r>
              <a:t/>
            </a:r>
            <a:endParaRPr b="0" i="1" sz="2800" u="none" cap="none" strike="noStrike">
              <a:solidFill>
                <a:schemeClr val="dk1"/>
              </a:solidFill>
              <a:latin typeface="Arial"/>
              <a:ea typeface="Arial"/>
              <a:cs typeface="Arial"/>
              <a:sym typeface="Arial"/>
            </a:endParaRPr>
          </a:p>
        </p:txBody>
      </p:sp>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8" name="Shape 248"/>
        <p:cNvGrpSpPr/>
        <p:nvPr/>
      </p:nvGrpSpPr>
      <p:grpSpPr>
        <a:xfrm>
          <a:off x="0" y="0"/>
          <a:ext cx="0" cy="0"/>
          <a:chOff x="0" y="0"/>
          <a:chExt cx="0" cy="0"/>
        </a:xfrm>
      </p:grpSpPr>
      <p:sp>
        <p:nvSpPr>
          <p:cNvPr id="249" name="Shape 249"/>
          <p:cNvSpPr txBox="1"/>
          <p:nvPr>
            <p:ph type="title"/>
          </p:nvPr>
        </p:nvSpPr>
        <p:spPr>
          <a:xfrm>
            <a:off x="2438400" y="228600"/>
            <a:ext cx="6400800" cy="1219200"/>
          </a:xfrm>
          <a:prstGeom prst="rect">
            <a:avLst/>
          </a:prstGeom>
          <a:noFill/>
          <a:ln>
            <a:noFill/>
          </a:ln>
        </p:spPr>
        <p:txBody>
          <a:bodyPr anchorCtr="0" anchor="ctr" bIns="45700" lIns="91425" spcFirstLastPara="1" rIns="91425" wrap="square" tIns="45700">
            <a:noAutofit/>
          </a:bodyPr>
          <a:lstStyle/>
          <a:p>
            <a:pPr indent="-838200" lvl="0" marL="838200" marR="0" rtl="0" algn="l">
              <a:lnSpc>
                <a:spcPct val="100000"/>
              </a:lnSpc>
              <a:spcBef>
                <a:spcPts val="0"/>
              </a:spcBef>
              <a:spcAft>
                <a:spcPts val="0"/>
              </a:spcAft>
              <a:buClr>
                <a:schemeClr val="dk2"/>
              </a:buClr>
              <a:buSzPts val="3200"/>
              <a:buFont typeface="Arial"/>
              <a:buAutoNum type="arabicPeriod" startAt="7"/>
            </a:pPr>
            <a:r>
              <a:rPr b="1" i="0" lang="en-US" sz="3200" u="none" cap="none" strike="noStrike">
                <a:solidFill>
                  <a:schemeClr val="dk2"/>
                </a:solidFill>
                <a:latin typeface="Arial"/>
                <a:ea typeface="Arial"/>
                <a:cs typeface="Arial"/>
                <a:sym typeface="Arial"/>
              </a:rPr>
              <a:t>Record the adjournment</a:t>
            </a:r>
            <a:r>
              <a:rPr b="1" i="0" lang="en-US" sz="2800" u="none" cap="none" strike="noStrike">
                <a:solidFill>
                  <a:schemeClr val="dk2"/>
                </a:solidFill>
                <a:latin typeface="Arial"/>
                <a:ea typeface="Arial"/>
                <a:cs typeface="Arial"/>
                <a:sym typeface="Arial"/>
              </a:rPr>
              <a:t> </a:t>
            </a:r>
            <a:endParaRPr/>
          </a:p>
        </p:txBody>
      </p:sp>
      <p:sp>
        <p:nvSpPr>
          <p:cNvPr id="250" name="Shape 250"/>
          <p:cNvSpPr txBox="1"/>
          <p:nvPr>
            <p:ph idx="1" type="body"/>
          </p:nvPr>
        </p:nvSpPr>
        <p:spPr>
          <a:xfrm>
            <a:off x="2438400" y="1600200"/>
            <a:ext cx="6400800" cy="4495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hlink"/>
              </a:buClr>
              <a:buFont typeface="Noto Sans Symbols"/>
              <a:buNone/>
            </a:pPr>
            <a:r>
              <a:rPr b="0" i="0" lang="en-US" sz="2800" u="none" cap="none" strike="noStrike">
                <a:solidFill>
                  <a:schemeClr val="dk1"/>
                </a:solidFill>
                <a:latin typeface="Arial"/>
                <a:ea typeface="Arial"/>
                <a:cs typeface="Arial"/>
                <a:sym typeface="Arial"/>
              </a:rPr>
              <a:t>Include:</a:t>
            </a:r>
            <a:endParaRPr/>
          </a:p>
          <a:p>
            <a:pPr indent="-342900" lvl="0" marL="342900" marR="0" rtl="0" algn="l">
              <a:lnSpc>
                <a:spcPct val="80000"/>
              </a:lnSpc>
              <a:spcBef>
                <a:spcPts val="560"/>
              </a:spcBef>
              <a:spcAft>
                <a:spcPts val="0"/>
              </a:spcAft>
              <a:buClr>
                <a:schemeClr val="hlink"/>
              </a:buClr>
              <a:buFont typeface="Noto Sans Symbols"/>
              <a:buNone/>
            </a:pPr>
            <a:r>
              <a:t/>
            </a:r>
            <a:endParaRPr b="0" i="0" sz="2800" u="none" cap="none" strike="noStrike">
              <a:solidFill>
                <a:schemeClr val="dk1"/>
              </a:solidFill>
              <a:latin typeface="Arial"/>
              <a:ea typeface="Arial"/>
              <a:cs typeface="Arial"/>
              <a:sym typeface="Arial"/>
            </a:endParaRPr>
          </a:p>
          <a:p>
            <a:pPr indent="-342900" lvl="0" marL="342900" marR="0" rtl="0" algn="l">
              <a:lnSpc>
                <a:spcPct val="80000"/>
              </a:lnSpc>
              <a:spcBef>
                <a:spcPts val="560"/>
              </a:spcBef>
              <a:spcAft>
                <a:spcPts val="0"/>
              </a:spcAft>
              <a:buClr>
                <a:schemeClr val="hlink"/>
              </a:buClr>
              <a:buSzPts val="1960"/>
              <a:buFont typeface="Noto Sans Symbols"/>
              <a:buChar char="●"/>
            </a:pPr>
            <a:r>
              <a:rPr b="0" i="0" lang="en-US" sz="2800" u="none" cap="none" strike="noStrike">
                <a:solidFill>
                  <a:schemeClr val="dk1"/>
                </a:solidFill>
                <a:latin typeface="Arial"/>
                <a:ea typeface="Arial"/>
                <a:cs typeface="Arial"/>
                <a:sym typeface="Arial"/>
              </a:rPr>
              <a:t>Time of adjournment</a:t>
            </a:r>
            <a:endParaRPr/>
          </a:p>
          <a:p>
            <a:pPr indent="-342900" lvl="0" marL="342900" marR="0" rtl="0" algn="l">
              <a:lnSpc>
                <a:spcPct val="80000"/>
              </a:lnSpc>
              <a:spcBef>
                <a:spcPts val="560"/>
              </a:spcBef>
              <a:spcAft>
                <a:spcPts val="0"/>
              </a:spcAft>
              <a:buClr>
                <a:schemeClr val="hlink"/>
              </a:buClr>
              <a:buSzPts val="1960"/>
              <a:buFont typeface="Noto Sans Symbols"/>
              <a:buChar char="●"/>
            </a:pPr>
            <a:r>
              <a:rPr b="0" i="0" lang="en-US" sz="2800" u="none" cap="none" strike="noStrike">
                <a:solidFill>
                  <a:schemeClr val="dk1"/>
                </a:solidFill>
                <a:latin typeface="Arial"/>
                <a:ea typeface="Arial"/>
                <a:cs typeface="Arial"/>
                <a:sym typeface="Arial"/>
              </a:rPr>
              <a:t>Any special circumstances</a:t>
            </a:r>
            <a:endParaRPr/>
          </a:p>
          <a:p>
            <a:pPr indent="-342900" lvl="0" marL="342900" marR="0" rtl="0" algn="l">
              <a:lnSpc>
                <a:spcPct val="80000"/>
              </a:lnSpc>
              <a:spcBef>
                <a:spcPts val="560"/>
              </a:spcBef>
              <a:spcAft>
                <a:spcPts val="0"/>
              </a:spcAft>
              <a:buClr>
                <a:schemeClr val="hlink"/>
              </a:buClr>
              <a:buSzPts val="1960"/>
              <a:buFont typeface="Noto Sans Symbols"/>
              <a:buChar char="●"/>
            </a:pPr>
            <a:r>
              <a:rPr b="0" i="0" lang="en-US" sz="2800" u="none" cap="none" strike="noStrike">
                <a:solidFill>
                  <a:schemeClr val="dk1"/>
                </a:solidFill>
                <a:latin typeface="Arial"/>
                <a:ea typeface="Arial"/>
                <a:cs typeface="Arial"/>
                <a:sym typeface="Arial"/>
              </a:rPr>
              <a:t>Whether business is finished or pending</a:t>
            </a:r>
            <a:endParaRPr/>
          </a:p>
        </p:txBody>
      </p:sp>
    </p:spTree>
  </p:cSld>
  <p:clrMapOvr>
    <a:masterClrMapping/>
  </p:clrMapOvr>
  <p:transition>
    <p:fade thruBlk="1"/>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5" name="Shape 255"/>
        <p:cNvGrpSpPr/>
        <p:nvPr/>
      </p:nvGrpSpPr>
      <p:grpSpPr>
        <a:xfrm>
          <a:off x="0" y="0"/>
          <a:ext cx="0" cy="0"/>
          <a:chOff x="0" y="0"/>
          <a:chExt cx="0" cy="0"/>
        </a:xfrm>
      </p:grpSpPr>
      <p:sp>
        <p:nvSpPr>
          <p:cNvPr id="256" name="Shape 256"/>
          <p:cNvSpPr txBox="1"/>
          <p:nvPr>
            <p:ph type="title"/>
          </p:nvPr>
        </p:nvSpPr>
        <p:spPr>
          <a:xfrm>
            <a:off x="2438400" y="304800"/>
            <a:ext cx="64008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Font typeface="Arial"/>
              <a:buNone/>
            </a:pPr>
            <a:r>
              <a:rPr b="1" i="0" lang="en-US" sz="3200" u="none" cap="none" strike="noStrike">
                <a:solidFill>
                  <a:schemeClr val="dk2"/>
                </a:solidFill>
                <a:latin typeface="Arial"/>
                <a:ea typeface="Arial"/>
                <a:cs typeface="Arial"/>
                <a:sym typeface="Arial"/>
              </a:rPr>
              <a:t>Sample:  adjourn</a:t>
            </a:r>
            <a:endParaRPr/>
          </a:p>
        </p:txBody>
      </p:sp>
      <p:sp>
        <p:nvSpPr>
          <p:cNvPr id="257" name="Shape 257"/>
          <p:cNvSpPr txBox="1"/>
          <p:nvPr>
            <p:ph idx="1" type="body"/>
          </p:nvPr>
        </p:nvSpPr>
        <p:spPr>
          <a:xfrm>
            <a:off x="2438400" y="1143000"/>
            <a:ext cx="6400800" cy="54153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hlink"/>
              </a:buClr>
              <a:buFont typeface="Noto Sans Symbols"/>
              <a:buNone/>
            </a:pPr>
            <a:r>
              <a:rPr b="0" i="1" lang="en-US" sz="2800" u="none" cap="none" strike="noStrike">
                <a:solidFill>
                  <a:schemeClr val="dk1"/>
                </a:solidFill>
                <a:latin typeface="Arial"/>
                <a:ea typeface="Arial"/>
                <a:cs typeface="Arial"/>
                <a:sym typeface="Arial"/>
              </a:rPr>
              <a:t>		President Doe thanked everyone for coming.  There being no further business, the meeting adjourned at 8:15 PM.</a:t>
            </a:r>
            <a:endParaRPr b="1" i="0" sz="2800" u="none" cap="none" strike="noStrike">
              <a:solidFill>
                <a:schemeClr val="dk1"/>
              </a:solidFill>
              <a:latin typeface="Arial"/>
              <a:ea typeface="Arial"/>
              <a:cs typeface="Arial"/>
              <a:sym typeface="Arial"/>
            </a:endParaRPr>
          </a:p>
          <a:p>
            <a:pPr indent="-342900" lvl="0" marL="342900" marR="0" rtl="0" algn="ctr">
              <a:lnSpc>
                <a:spcPct val="80000"/>
              </a:lnSpc>
              <a:spcBef>
                <a:spcPts val="560"/>
              </a:spcBef>
              <a:spcAft>
                <a:spcPts val="0"/>
              </a:spcAft>
              <a:buClr>
                <a:schemeClr val="hlink"/>
              </a:buClr>
              <a:buFont typeface="Noto Sans Symbols"/>
              <a:buNone/>
            </a:pPr>
            <a:r>
              <a:rPr b="1" i="0" lang="en-US" sz="2800" u="none" cap="none" strike="noStrike">
                <a:solidFill>
                  <a:schemeClr val="dk1"/>
                </a:solidFill>
                <a:latin typeface="Arial"/>
                <a:ea typeface="Arial"/>
                <a:cs typeface="Arial"/>
                <a:sym typeface="Arial"/>
              </a:rPr>
              <a:t>OR:</a:t>
            </a:r>
            <a:endParaRPr b="0" i="1" sz="2800" u="none" cap="none" strike="noStrike">
              <a:solidFill>
                <a:schemeClr val="dk1"/>
              </a:solidFill>
              <a:latin typeface="Arial"/>
              <a:ea typeface="Arial"/>
              <a:cs typeface="Arial"/>
              <a:sym typeface="Arial"/>
            </a:endParaRPr>
          </a:p>
          <a:p>
            <a:pPr indent="-342900" lvl="0" marL="342900" marR="0" rtl="0" algn="l">
              <a:lnSpc>
                <a:spcPct val="80000"/>
              </a:lnSpc>
              <a:spcBef>
                <a:spcPts val="560"/>
              </a:spcBef>
              <a:spcAft>
                <a:spcPts val="0"/>
              </a:spcAft>
              <a:buClr>
                <a:schemeClr val="hlink"/>
              </a:buClr>
              <a:buFont typeface="Noto Sans Symbols"/>
              <a:buNone/>
            </a:pPr>
            <a:r>
              <a:rPr b="0" i="1" lang="en-US" sz="2800" u="none" cap="none" strike="noStrike">
                <a:solidFill>
                  <a:schemeClr val="dk1"/>
                </a:solidFill>
                <a:latin typeface="Arial"/>
                <a:ea typeface="Arial"/>
                <a:cs typeface="Arial"/>
                <a:sym typeface="Arial"/>
              </a:rPr>
              <a:t>		There being no further business, the meeting adjourned at 8:15 for the Open House.</a:t>
            </a:r>
            <a:endParaRPr b="1" i="0" sz="2800" u="none" cap="none" strike="noStrike">
              <a:solidFill>
                <a:schemeClr val="dk1"/>
              </a:solidFill>
              <a:latin typeface="Arial"/>
              <a:ea typeface="Arial"/>
              <a:cs typeface="Arial"/>
              <a:sym typeface="Arial"/>
            </a:endParaRPr>
          </a:p>
          <a:p>
            <a:pPr indent="-342900" lvl="0" marL="342900" marR="0" rtl="0" algn="ctr">
              <a:lnSpc>
                <a:spcPct val="80000"/>
              </a:lnSpc>
              <a:spcBef>
                <a:spcPts val="560"/>
              </a:spcBef>
              <a:spcAft>
                <a:spcPts val="0"/>
              </a:spcAft>
              <a:buClr>
                <a:schemeClr val="hlink"/>
              </a:buClr>
              <a:buFont typeface="Noto Sans Symbols"/>
              <a:buNone/>
            </a:pPr>
            <a:r>
              <a:rPr b="1" i="0" lang="en-US" sz="2800" u="none" cap="none" strike="noStrike">
                <a:solidFill>
                  <a:schemeClr val="dk1"/>
                </a:solidFill>
                <a:latin typeface="Arial"/>
                <a:ea typeface="Arial"/>
                <a:cs typeface="Arial"/>
                <a:sym typeface="Arial"/>
              </a:rPr>
              <a:t>OR:</a:t>
            </a:r>
            <a:endParaRPr b="0" i="1" sz="2800" u="none" cap="none" strike="noStrike">
              <a:solidFill>
                <a:schemeClr val="dk1"/>
              </a:solidFill>
              <a:latin typeface="Arial"/>
              <a:ea typeface="Arial"/>
              <a:cs typeface="Arial"/>
              <a:sym typeface="Arial"/>
            </a:endParaRPr>
          </a:p>
          <a:p>
            <a:pPr indent="-342900" lvl="0" marL="342900" marR="0" rtl="0" algn="l">
              <a:lnSpc>
                <a:spcPct val="80000"/>
              </a:lnSpc>
              <a:spcBef>
                <a:spcPts val="560"/>
              </a:spcBef>
              <a:spcAft>
                <a:spcPts val="0"/>
              </a:spcAft>
              <a:buClr>
                <a:schemeClr val="hlink"/>
              </a:buClr>
              <a:buFont typeface="Noto Sans Symbols"/>
              <a:buNone/>
            </a:pPr>
            <a:r>
              <a:rPr b="0" i="1" lang="en-US" sz="2800" u="none" cap="none" strike="noStrike">
                <a:solidFill>
                  <a:schemeClr val="dk1"/>
                </a:solidFill>
                <a:latin typeface="Arial"/>
                <a:ea typeface="Arial"/>
                <a:cs typeface="Arial"/>
                <a:sym typeface="Arial"/>
              </a:rPr>
              <a:t>		Due to the late hour the meeting was adjourned at 10:15 and will resume tomorrow at 7:00 pm.</a:t>
            </a:r>
            <a:endParaRPr/>
          </a:p>
        </p:txBody>
      </p:sp>
    </p:spTree>
  </p:cSld>
  <p:clrMapOvr>
    <a:masterClrMapping/>
  </p:clrMapOvr>
  <p:transition>
    <p:fade thruBlk="1"/>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2" name="Shape 262"/>
        <p:cNvGrpSpPr/>
        <p:nvPr/>
      </p:nvGrpSpPr>
      <p:grpSpPr>
        <a:xfrm>
          <a:off x="0" y="0"/>
          <a:ext cx="0" cy="0"/>
          <a:chOff x="0" y="0"/>
          <a:chExt cx="0" cy="0"/>
        </a:xfrm>
      </p:grpSpPr>
      <p:sp>
        <p:nvSpPr>
          <p:cNvPr id="263" name="Shape 263"/>
          <p:cNvSpPr txBox="1"/>
          <p:nvPr>
            <p:ph type="title"/>
          </p:nvPr>
        </p:nvSpPr>
        <p:spPr>
          <a:xfrm>
            <a:off x="2438400" y="228600"/>
            <a:ext cx="6400800" cy="1371600"/>
          </a:xfrm>
          <a:prstGeom prst="rect">
            <a:avLst/>
          </a:prstGeom>
          <a:noFill/>
          <a:ln>
            <a:noFill/>
          </a:ln>
        </p:spPr>
        <p:txBody>
          <a:bodyPr anchorCtr="0" anchor="ctr" bIns="45700" lIns="91425" spcFirstLastPara="1" rIns="91425" wrap="square" tIns="45700">
            <a:noAutofit/>
          </a:bodyPr>
          <a:lstStyle/>
          <a:p>
            <a:pPr indent="-838200" lvl="0" marL="838200" marR="0" rtl="0" algn="l">
              <a:lnSpc>
                <a:spcPct val="100000"/>
              </a:lnSpc>
              <a:spcBef>
                <a:spcPts val="0"/>
              </a:spcBef>
              <a:spcAft>
                <a:spcPts val="0"/>
              </a:spcAft>
              <a:buClr>
                <a:schemeClr val="dk2"/>
              </a:buClr>
              <a:buFont typeface="Arial"/>
              <a:buNone/>
            </a:pPr>
            <a:r>
              <a:rPr b="1" i="0" lang="en-US" sz="3200" u="none" cap="none" strike="noStrike">
                <a:solidFill>
                  <a:schemeClr val="dk2"/>
                </a:solidFill>
                <a:latin typeface="Arial"/>
                <a:ea typeface="Arial"/>
                <a:cs typeface="Arial"/>
                <a:sym typeface="Arial"/>
              </a:rPr>
              <a:t>8.  Signature</a:t>
            </a:r>
            <a:endParaRPr/>
          </a:p>
        </p:txBody>
      </p:sp>
      <p:sp>
        <p:nvSpPr>
          <p:cNvPr id="264" name="Shape 264"/>
          <p:cNvSpPr txBox="1"/>
          <p:nvPr>
            <p:ph idx="1" type="body"/>
          </p:nvPr>
        </p:nvSpPr>
        <p:spPr>
          <a:xfrm>
            <a:off x="457200" y="1143000"/>
            <a:ext cx="8229600" cy="5257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Font typeface="Noto Sans Symbols"/>
              <a:buNone/>
            </a:pPr>
            <a:r>
              <a:t/>
            </a:r>
            <a:endParaRPr b="0" i="0" sz="3200" u="none" cap="none" strike="noStrike">
              <a:solidFill>
                <a:schemeClr val="dk1"/>
              </a:solidFill>
              <a:latin typeface="Arial"/>
              <a:ea typeface="Arial"/>
              <a:cs typeface="Arial"/>
              <a:sym typeface="Arial"/>
            </a:endParaRPr>
          </a:p>
          <a:p>
            <a:pPr indent="-342900" lvl="0" marL="342900" marR="0" rtl="0" algn="l">
              <a:lnSpc>
                <a:spcPct val="100000"/>
              </a:lnSpc>
              <a:spcBef>
                <a:spcPts val="640"/>
              </a:spcBef>
              <a:spcAft>
                <a:spcPts val="0"/>
              </a:spcAft>
              <a:buClr>
                <a:schemeClr val="hlink"/>
              </a:buClr>
              <a:buFont typeface="Noto Sans Symbols"/>
              <a:buNone/>
            </a:pPr>
            <a:r>
              <a:rPr b="0" i="1" lang="en-US" sz="3200" u="none" cap="none" strike="noStrike">
                <a:solidFill>
                  <a:schemeClr val="dk1"/>
                </a:solidFill>
                <a:latin typeface="Arial"/>
                <a:ea typeface="Arial"/>
                <a:cs typeface="Arial"/>
                <a:sym typeface="Arial"/>
              </a:rPr>
              <a:t>	</a:t>
            </a:r>
            <a:endParaRPr/>
          </a:p>
        </p:txBody>
      </p:sp>
      <p:sp>
        <p:nvSpPr>
          <p:cNvPr id="265" name="Shape 265"/>
          <p:cNvSpPr txBox="1"/>
          <p:nvPr/>
        </p:nvSpPr>
        <p:spPr>
          <a:xfrm>
            <a:off x="2438400" y="1600200"/>
            <a:ext cx="6400800" cy="4495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Font typeface="Arial"/>
              <a:buNone/>
            </a:pPr>
            <a:r>
              <a:rPr b="0" i="0" lang="en-US" sz="2800" u="none">
                <a:solidFill>
                  <a:schemeClr val="dk1"/>
                </a:solidFill>
                <a:latin typeface="Arial"/>
                <a:ea typeface="Arial"/>
                <a:cs typeface="Arial"/>
                <a:sym typeface="Arial"/>
              </a:rPr>
              <a:t>Include:</a:t>
            </a:r>
            <a:endParaRPr/>
          </a:p>
          <a:p>
            <a:pPr indent="-342900" lvl="0" marL="342900" marR="0" rtl="0" algn="l">
              <a:lnSpc>
                <a:spcPct val="80000"/>
              </a:lnSpc>
              <a:spcBef>
                <a:spcPts val="560"/>
              </a:spcBef>
              <a:spcAft>
                <a:spcPts val="0"/>
              </a:spcAft>
              <a:buClr>
                <a:schemeClr val="dk1"/>
              </a:buClr>
              <a:buFont typeface="Arial"/>
              <a:buNone/>
            </a:pPr>
            <a:r>
              <a:t/>
            </a:r>
            <a:endParaRPr b="0" i="0" sz="2800" u="none">
              <a:solidFill>
                <a:schemeClr val="dk1"/>
              </a:solidFill>
              <a:latin typeface="Arial"/>
              <a:ea typeface="Arial"/>
              <a:cs typeface="Arial"/>
              <a:sym typeface="Arial"/>
            </a:endParaRPr>
          </a:p>
          <a:p>
            <a:pPr indent="-342900" lvl="0" marL="342900" marR="0" rtl="0" algn="l">
              <a:lnSpc>
                <a:spcPct val="80000"/>
              </a:lnSpc>
              <a:spcBef>
                <a:spcPts val="560"/>
              </a:spcBef>
              <a:spcAft>
                <a:spcPts val="0"/>
              </a:spcAft>
              <a:buClr>
                <a:schemeClr val="hlink"/>
              </a:buClr>
              <a:buSzPts val="1960"/>
              <a:buFont typeface="Arial"/>
              <a:buChar char="•"/>
            </a:pPr>
            <a:r>
              <a:rPr b="0" i="0" lang="en-US" sz="2800" u="none">
                <a:solidFill>
                  <a:schemeClr val="dk1"/>
                </a:solidFill>
                <a:latin typeface="Arial"/>
                <a:ea typeface="Arial"/>
                <a:cs typeface="Arial"/>
                <a:sym typeface="Arial"/>
              </a:rPr>
              <a:t>Signature on permanent copy</a:t>
            </a:r>
            <a:endParaRPr/>
          </a:p>
          <a:p>
            <a:pPr indent="-342900" lvl="0" marL="342900" marR="0" rtl="0" algn="l">
              <a:lnSpc>
                <a:spcPct val="80000"/>
              </a:lnSpc>
              <a:spcBef>
                <a:spcPts val="560"/>
              </a:spcBef>
              <a:spcAft>
                <a:spcPts val="0"/>
              </a:spcAft>
              <a:buClr>
                <a:schemeClr val="hlink"/>
              </a:buClr>
              <a:buSzPts val="1960"/>
              <a:buFont typeface="Arial"/>
              <a:buChar char="•"/>
            </a:pPr>
            <a:r>
              <a:rPr b="0" i="0" lang="en-US" sz="2800" u="none">
                <a:solidFill>
                  <a:schemeClr val="dk1"/>
                </a:solidFill>
                <a:latin typeface="Arial"/>
                <a:ea typeface="Arial"/>
                <a:cs typeface="Arial"/>
                <a:sym typeface="Arial"/>
              </a:rPr>
              <a:t>Name of the recorder</a:t>
            </a:r>
            <a:endParaRPr/>
          </a:p>
          <a:p>
            <a:pPr indent="-342900" lvl="0" marL="342900" marR="0" rtl="0" algn="l">
              <a:lnSpc>
                <a:spcPct val="80000"/>
              </a:lnSpc>
              <a:spcBef>
                <a:spcPts val="560"/>
              </a:spcBef>
              <a:spcAft>
                <a:spcPts val="0"/>
              </a:spcAft>
              <a:buClr>
                <a:schemeClr val="hlink"/>
              </a:buClr>
              <a:buSzPts val="1960"/>
              <a:buFont typeface="Arial"/>
              <a:buChar char="•"/>
            </a:pPr>
            <a:r>
              <a:rPr b="0" i="0" lang="en-US" sz="2800" u="none">
                <a:solidFill>
                  <a:schemeClr val="dk1"/>
                </a:solidFill>
                <a:latin typeface="Arial"/>
                <a:ea typeface="Arial"/>
                <a:cs typeface="Arial"/>
                <a:sym typeface="Arial"/>
              </a:rPr>
              <a:t>Position of the recorder</a:t>
            </a:r>
            <a:endParaRPr/>
          </a:p>
          <a:p>
            <a:pPr indent="-218440" lvl="0" marL="342900" marR="0" rtl="0" algn="l">
              <a:lnSpc>
                <a:spcPct val="80000"/>
              </a:lnSpc>
              <a:spcBef>
                <a:spcPts val="560"/>
              </a:spcBef>
              <a:spcAft>
                <a:spcPts val="0"/>
              </a:spcAft>
              <a:buClr>
                <a:schemeClr val="hlink"/>
              </a:buClr>
              <a:buSzPts val="1960"/>
              <a:buFont typeface="Arial"/>
              <a:buNone/>
            </a:pPr>
            <a:r>
              <a:t/>
            </a:r>
            <a:endParaRPr b="0" i="0" sz="2800" u="none">
              <a:solidFill>
                <a:schemeClr val="dk1"/>
              </a:solidFill>
              <a:latin typeface="Arial"/>
              <a:ea typeface="Arial"/>
              <a:cs typeface="Arial"/>
              <a:sym typeface="Arial"/>
            </a:endParaRPr>
          </a:p>
          <a:p>
            <a:pPr indent="-342900" lvl="0" marL="342900" marR="0" rtl="0" algn="l">
              <a:lnSpc>
                <a:spcPct val="80000"/>
              </a:lnSpc>
              <a:spcBef>
                <a:spcPts val="560"/>
              </a:spcBef>
              <a:spcAft>
                <a:spcPts val="0"/>
              </a:spcAft>
              <a:buClr>
                <a:schemeClr val="hlink"/>
              </a:buClr>
              <a:buSzPts val="1960"/>
              <a:buFont typeface="Noto Sans Symbols"/>
              <a:buChar char="•"/>
            </a:pPr>
            <a:r>
              <a:rPr b="0" i="0" lang="en-US" sz="2800" u="none">
                <a:solidFill>
                  <a:schemeClr val="dk1"/>
                </a:solidFill>
                <a:latin typeface="Arial"/>
                <a:ea typeface="Arial"/>
                <a:cs typeface="Arial"/>
                <a:sym typeface="Arial"/>
              </a:rPr>
              <a:t>The use of “</a:t>
            </a:r>
            <a:r>
              <a:rPr b="0" i="1" lang="en-US" sz="2800" u="none">
                <a:solidFill>
                  <a:schemeClr val="dk1"/>
                </a:solidFill>
                <a:latin typeface="Arial"/>
                <a:ea typeface="Arial"/>
                <a:cs typeface="Arial"/>
                <a:sym typeface="Arial"/>
              </a:rPr>
              <a:t>Respectfully submitted</a:t>
            </a:r>
            <a:r>
              <a:rPr b="0" i="0" lang="en-US" sz="2800" u="none">
                <a:solidFill>
                  <a:schemeClr val="dk1"/>
                </a:solidFill>
                <a:latin typeface="Arial"/>
                <a:ea typeface="Arial"/>
                <a:cs typeface="Arial"/>
                <a:sym typeface="Arial"/>
              </a:rPr>
              <a:t>” is no longer appropriate. </a:t>
            </a:r>
            <a:endParaRPr/>
          </a:p>
          <a:p>
            <a:pPr indent="0" lvl="0" marL="0" marR="0" rtl="0" algn="l">
              <a:lnSpc>
                <a:spcPct val="100000"/>
              </a:lnSpc>
              <a:spcBef>
                <a:spcPts val="0"/>
              </a:spcBef>
              <a:spcAft>
                <a:spcPts val="0"/>
              </a:spcAft>
              <a:buNone/>
            </a:pPr>
            <a:r>
              <a:t/>
            </a:r>
            <a:endParaRPr b="0" i="0" sz="2800" u="none">
              <a:solidFill>
                <a:schemeClr val="dk1"/>
              </a:solidFill>
              <a:latin typeface="Arial"/>
              <a:ea typeface="Arial"/>
              <a:cs typeface="Arial"/>
              <a:sym typeface="Arial"/>
            </a:endParaRPr>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0" name="Shape 270"/>
        <p:cNvGrpSpPr/>
        <p:nvPr/>
      </p:nvGrpSpPr>
      <p:grpSpPr>
        <a:xfrm>
          <a:off x="0" y="0"/>
          <a:ext cx="0" cy="0"/>
          <a:chOff x="0" y="0"/>
          <a:chExt cx="0" cy="0"/>
        </a:xfrm>
      </p:grpSpPr>
      <p:sp>
        <p:nvSpPr>
          <p:cNvPr id="271" name="Shape 271"/>
          <p:cNvSpPr txBox="1"/>
          <p:nvPr>
            <p:ph type="title"/>
          </p:nvPr>
        </p:nvSpPr>
        <p:spPr>
          <a:xfrm>
            <a:off x="2438400" y="228600"/>
            <a:ext cx="6400800" cy="9906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Font typeface="Arial"/>
              <a:buNone/>
            </a:pPr>
            <a:r>
              <a:rPr b="1" i="0" lang="en-US" sz="3200" u="none" cap="none" strike="noStrike">
                <a:solidFill>
                  <a:schemeClr val="dk2"/>
                </a:solidFill>
                <a:latin typeface="Arial"/>
                <a:ea typeface="Arial"/>
                <a:cs typeface="Arial"/>
                <a:sym typeface="Arial"/>
              </a:rPr>
              <a:t>Sample:  Recorder</a:t>
            </a:r>
            <a:endParaRPr/>
          </a:p>
        </p:txBody>
      </p:sp>
      <p:sp>
        <p:nvSpPr>
          <p:cNvPr id="272" name="Shape 272"/>
          <p:cNvSpPr txBox="1"/>
          <p:nvPr>
            <p:ph idx="1" type="body"/>
          </p:nvPr>
        </p:nvSpPr>
        <p:spPr>
          <a:xfrm>
            <a:off x="2438400" y="1219200"/>
            <a:ext cx="6400800" cy="5301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hlink"/>
              </a:buClr>
              <a:buFont typeface="Noto Sans Symbols"/>
              <a:buNone/>
            </a:pPr>
            <a:r>
              <a:rPr b="0" i="0" lang="en-US" sz="2600" u="none" cap="none" strike="noStrike">
                <a:solidFill>
                  <a:schemeClr val="dk1"/>
                </a:solidFill>
                <a:latin typeface="Architects Daughter"/>
                <a:ea typeface="Architects Daughter"/>
                <a:cs typeface="Architects Daughter"/>
                <a:sym typeface="Architects Daughter"/>
              </a:rPr>
              <a:t>Speedy Writer</a:t>
            </a:r>
            <a:endParaRPr b="0" i="1" sz="2600" u="none" cap="none" strike="noStrike">
              <a:solidFill>
                <a:schemeClr val="dk1"/>
              </a:solidFill>
              <a:latin typeface="Architects Daughter"/>
              <a:ea typeface="Architects Daughter"/>
              <a:cs typeface="Architects Daughter"/>
              <a:sym typeface="Architects Daughter"/>
            </a:endParaRPr>
          </a:p>
          <a:p>
            <a:pPr indent="-342900" lvl="0" marL="342900" marR="0" rtl="0" algn="l">
              <a:lnSpc>
                <a:spcPct val="90000"/>
              </a:lnSpc>
              <a:spcBef>
                <a:spcPts val="520"/>
              </a:spcBef>
              <a:spcAft>
                <a:spcPts val="0"/>
              </a:spcAft>
              <a:buClr>
                <a:schemeClr val="hlink"/>
              </a:buClr>
              <a:buFont typeface="Noto Sans Symbols"/>
              <a:buNone/>
            </a:pPr>
            <a:r>
              <a:rPr b="0" i="1" lang="en-US" sz="2600" u="none" cap="none" strike="noStrike">
                <a:solidFill>
                  <a:schemeClr val="dk1"/>
                </a:solidFill>
                <a:latin typeface="Arial"/>
                <a:ea typeface="Arial"/>
                <a:cs typeface="Arial"/>
                <a:sym typeface="Arial"/>
              </a:rPr>
              <a:t>Speedy Writer</a:t>
            </a:r>
            <a:endParaRPr/>
          </a:p>
          <a:p>
            <a:pPr indent="-342900" lvl="0" marL="342900" marR="0" rtl="0" algn="l">
              <a:lnSpc>
                <a:spcPct val="90000"/>
              </a:lnSpc>
              <a:spcBef>
                <a:spcPts val="520"/>
              </a:spcBef>
              <a:spcAft>
                <a:spcPts val="0"/>
              </a:spcAft>
              <a:buClr>
                <a:schemeClr val="hlink"/>
              </a:buClr>
              <a:buFont typeface="Noto Sans Symbols"/>
              <a:buNone/>
            </a:pPr>
            <a:r>
              <a:rPr b="0" i="1" lang="en-US" sz="2600" u="none" cap="none" strike="noStrike">
                <a:solidFill>
                  <a:schemeClr val="dk1"/>
                </a:solidFill>
                <a:latin typeface="Arial"/>
                <a:ea typeface="Arial"/>
                <a:cs typeface="Arial"/>
                <a:sym typeface="Arial"/>
              </a:rPr>
              <a:t>Secretary</a:t>
            </a:r>
            <a:endParaRPr b="1" i="0" sz="2600" u="none" cap="none" strike="noStrike">
              <a:solidFill>
                <a:schemeClr val="dk1"/>
              </a:solidFill>
              <a:latin typeface="Arial"/>
              <a:ea typeface="Arial"/>
              <a:cs typeface="Arial"/>
              <a:sym typeface="Arial"/>
            </a:endParaRPr>
          </a:p>
          <a:p>
            <a:pPr indent="-342900" lvl="0" marL="342900" marR="0" rtl="0" algn="ctr">
              <a:lnSpc>
                <a:spcPct val="90000"/>
              </a:lnSpc>
              <a:spcBef>
                <a:spcPts val="520"/>
              </a:spcBef>
              <a:spcAft>
                <a:spcPts val="0"/>
              </a:spcAft>
              <a:buClr>
                <a:schemeClr val="hlink"/>
              </a:buClr>
              <a:buFont typeface="Noto Sans Symbols"/>
              <a:buNone/>
            </a:pPr>
            <a:r>
              <a:rPr b="1" i="0" lang="en-US" sz="2600" u="none" cap="none" strike="noStrike">
                <a:solidFill>
                  <a:schemeClr val="dk1"/>
                </a:solidFill>
                <a:latin typeface="Arial"/>
                <a:ea typeface="Arial"/>
                <a:cs typeface="Arial"/>
                <a:sym typeface="Arial"/>
              </a:rPr>
              <a:t>OR:</a:t>
            </a:r>
            <a:endParaRPr b="0" i="0" sz="2600" u="none" cap="none" strike="noStrike">
              <a:solidFill>
                <a:schemeClr val="dk1"/>
              </a:solidFill>
              <a:latin typeface="Arial"/>
              <a:ea typeface="Arial"/>
              <a:cs typeface="Arial"/>
              <a:sym typeface="Arial"/>
            </a:endParaRPr>
          </a:p>
          <a:p>
            <a:pPr indent="-342900" lvl="0" marL="342900" marR="0" rtl="0" algn="l">
              <a:lnSpc>
                <a:spcPct val="90000"/>
              </a:lnSpc>
              <a:spcBef>
                <a:spcPts val="520"/>
              </a:spcBef>
              <a:spcAft>
                <a:spcPts val="0"/>
              </a:spcAft>
              <a:buClr>
                <a:schemeClr val="hlink"/>
              </a:buClr>
              <a:buFont typeface="Noto Sans Symbols"/>
              <a:buNone/>
            </a:pPr>
            <a:r>
              <a:rPr b="0" i="1" lang="en-US" sz="2600" u="none" cap="none" strike="noStrike">
                <a:solidFill>
                  <a:schemeClr val="dk1"/>
                </a:solidFill>
                <a:latin typeface="Arial"/>
                <a:ea typeface="Arial"/>
                <a:cs typeface="Arial"/>
                <a:sym typeface="Arial"/>
              </a:rPr>
              <a:t>Sally Penmaster</a:t>
            </a:r>
            <a:endParaRPr/>
          </a:p>
          <a:p>
            <a:pPr indent="-342900" lvl="0" marL="342900" marR="0" rtl="0" algn="l">
              <a:lnSpc>
                <a:spcPct val="90000"/>
              </a:lnSpc>
              <a:spcBef>
                <a:spcPts val="520"/>
              </a:spcBef>
              <a:spcAft>
                <a:spcPts val="0"/>
              </a:spcAft>
              <a:buClr>
                <a:schemeClr val="hlink"/>
              </a:buClr>
              <a:buFont typeface="Noto Sans Symbols"/>
              <a:buNone/>
            </a:pPr>
            <a:r>
              <a:rPr b="0" i="1" lang="en-US" sz="2600" u="none" cap="none" strike="noStrike">
                <a:solidFill>
                  <a:schemeClr val="dk1"/>
                </a:solidFill>
                <a:latin typeface="Arial"/>
                <a:ea typeface="Arial"/>
                <a:cs typeface="Arial"/>
                <a:sym typeface="Arial"/>
              </a:rPr>
              <a:t>Corresponding Secretary</a:t>
            </a:r>
            <a:endParaRPr b="1" i="0" sz="2600" u="none" cap="none" strike="noStrike">
              <a:solidFill>
                <a:schemeClr val="dk1"/>
              </a:solidFill>
              <a:latin typeface="Arial"/>
              <a:ea typeface="Arial"/>
              <a:cs typeface="Arial"/>
              <a:sym typeface="Arial"/>
            </a:endParaRPr>
          </a:p>
          <a:p>
            <a:pPr indent="-342900" lvl="0" marL="342900" marR="0" rtl="0" algn="ctr">
              <a:lnSpc>
                <a:spcPct val="90000"/>
              </a:lnSpc>
              <a:spcBef>
                <a:spcPts val="520"/>
              </a:spcBef>
              <a:spcAft>
                <a:spcPts val="0"/>
              </a:spcAft>
              <a:buClr>
                <a:schemeClr val="hlink"/>
              </a:buClr>
              <a:buFont typeface="Noto Sans Symbols"/>
              <a:buNone/>
            </a:pPr>
            <a:r>
              <a:rPr b="1" i="0" lang="en-US" sz="2600" u="none" cap="none" strike="noStrike">
                <a:solidFill>
                  <a:schemeClr val="dk1"/>
                </a:solidFill>
                <a:latin typeface="Arial"/>
                <a:ea typeface="Arial"/>
                <a:cs typeface="Arial"/>
                <a:sym typeface="Arial"/>
              </a:rPr>
              <a:t>OR:</a:t>
            </a:r>
            <a:endParaRPr b="0" i="0" sz="2600" u="none" cap="none" strike="noStrike">
              <a:solidFill>
                <a:schemeClr val="dk1"/>
              </a:solidFill>
              <a:latin typeface="Arial"/>
              <a:ea typeface="Arial"/>
              <a:cs typeface="Arial"/>
              <a:sym typeface="Arial"/>
            </a:endParaRPr>
          </a:p>
          <a:p>
            <a:pPr indent="-342900" lvl="0" marL="342900" marR="0" rtl="0" algn="l">
              <a:lnSpc>
                <a:spcPct val="90000"/>
              </a:lnSpc>
              <a:spcBef>
                <a:spcPts val="520"/>
              </a:spcBef>
              <a:spcAft>
                <a:spcPts val="0"/>
              </a:spcAft>
              <a:buClr>
                <a:schemeClr val="hlink"/>
              </a:buClr>
              <a:buFont typeface="Noto Sans Symbols"/>
              <a:buNone/>
            </a:pPr>
            <a:r>
              <a:rPr b="0" i="0" lang="en-US" sz="2600" u="none" cap="none" strike="noStrike">
                <a:solidFill>
                  <a:schemeClr val="dk1"/>
                </a:solidFill>
                <a:latin typeface="Bad Script"/>
                <a:ea typeface="Bad Script"/>
                <a:cs typeface="Bad Script"/>
                <a:sym typeface="Bad Script"/>
              </a:rPr>
              <a:t>Tim R. Rich</a:t>
            </a:r>
            <a:endParaRPr b="0" i="1" sz="2600" u="none" cap="none" strike="noStrike">
              <a:solidFill>
                <a:schemeClr val="dk1"/>
              </a:solidFill>
              <a:latin typeface="Bad Script"/>
              <a:ea typeface="Bad Script"/>
              <a:cs typeface="Bad Script"/>
              <a:sym typeface="Bad Script"/>
            </a:endParaRPr>
          </a:p>
          <a:p>
            <a:pPr indent="-342900" lvl="0" marL="342900" marR="0" rtl="0" algn="l">
              <a:lnSpc>
                <a:spcPct val="90000"/>
              </a:lnSpc>
              <a:spcBef>
                <a:spcPts val="520"/>
              </a:spcBef>
              <a:spcAft>
                <a:spcPts val="0"/>
              </a:spcAft>
              <a:buClr>
                <a:schemeClr val="hlink"/>
              </a:buClr>
              <a:buFont typeface="Noto Sans Symbols"/>
              <a:buNone/>
            </a:pPr>
            <a:r>
              <a:rPr b="0" i="1" lang="en-US" sz="2600" u="none" cap="none" strike="noStrike">
                <a:solidFill>
                  <a:schemeClr val="dk1"/>
                </a:solidFill>
                <a:latin typeface="Arial"/>
                <a:ea typeface="Arial"/>
                <a:cs typeface="Arial"/>
                <a:sym typeface="Arial"/>
              </a:rPr>
              <a:t>Tim R. Rich</a:t>
            </a:r>
            <a:endParaRPr/>
          </a:p>
          <a:p>
            <a:pPr indent="-342900" lvl="0" marL="342900" marR="0" rtl="0" algn="l">
              <a:lnSpc>
                <a:spcPct val="90000"/>
              </a:lnSpc>
              <a:spcBef>
                <a:spcPts val="520"/>
              </a:spcBef>
              <a:spcAft>
                <a:spcPts val="0"/>
              </a:spcAft>
              <a:buClr>
                <a:schemeClr val="hlink"/>
              </a:buClr>
              <a:buFont typeface="Noto Sans Symbols"/>
              <a:buNone/>
            </a:pPr>
            <a:r>
              <a:rPr b="0" i="1" lang="en-US" sz="2600" u="none" cap="none" strike="noStrike">
                <a:solidFill>
                  <a:schemeClr val="dk1"/>
                </a:solidFill>
                <a:latin typeface="Arial"/>
                <a:ea typeface="Arial"/>
                <a:cs typeface="Arial"/>
                <a:sym typeface="Arial"/>
              </a:rPr>
              <a:t>Fundraiser Chairman and </a:t>
            </a:r>
            <a:endParaRPr/>
          </a:p>
          <a:p>
            <a:pPr indent="-342900" lvl="0" marL="342900" marR="0" rtl="0" algn="l">
              <a:lnSpc>
                <a:spcPct val="90000"/>
              </a:lnSpc>
              <a:spcBef>
                <a:spcPts val="520"/>
              </a:spcBef>
              <a:spcAft>
                <a:spcPts val="0"/>
              </a:spcAft>
              <a:buClr>
                <a:schemeClr val="hlink"/>
              </a:buClr>
              <a:buFont typeface="Noto Sans Symbols"/>
              <a:buNone/>
            </a:pPr>
            <a:r>
              <a:rPr b="0" i="1" lang="en-US" sz="2600" u="none" cap="none" strike="noStrike">
                <a:solidFill>
                  <a:schemeClr val="dk1"/>
                </a:solidFill>
                <a:latin typeface="Arial"/>
                <a:ea typeface="Arial"/>
                <a:cs typeface="Arial"/>
                <a:sym typeface="Arial"/>
              </a:rPr>
              <a:t>secretary pro tempore</a:t>
            </a:r>
            <a:endParaRPr/>
          </a:p>
        </p:txBody>
      </p:sp>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7" name="Shape 277"/>
        <p:cNvGrpSpPr/>
        <p:nvPr/>
      </p:nvGrpSpPr>
      <p:grpSpPr>
        <a:xfrm>
          <a:off x="0" y="0"/>
          <a:ext cx="0" cy="0"/>
          <a:chOff x="0" y="0"/>
          <a:chExt cx="0" cy="0"/>
        </a:xfrm>
      </p:grpSpPr>
      <p:sp>
        <p:nvSpPr>
          <p:cNvPr id="278" name="Shape 278"/>
          <p:cNvSpPr txBox="1"/>
          <p:nvPr>
            <p:ph type="title"/>
          </p:nvPr>
        </p:nvSpPr>
        <p:spPr>
          <a:xfrm>
            <a:off x="2438400" y="228600"/>
            <a:ext cx="6400800" cy="670800"/>
          </a:xfrm>
          <a:prstGeom prst="rect">
            <a:avLst/>
          </a:prstGeom>
          <a:noFill/>
          <a:ln>
            <a:noFill/>
          </a:ln>
        </p:spPr>
        <p:txBody>
          <a:bodyPr anchorCtr="0" anchor="ctr" bIns="45700" lIns="91425" spcFirstLastPara="1" rIns="91425" wrap="square" tIns="45700">
            <a:noAutofit/>
          </a:bodyPr>
          <a:lstStyle/>
          <a:p>
            <a:pPr indent="-838200" lvl="0" marL="838200" marR="0" rtl="0" algn="l">
              <a:lnSpc>
                <a:spcPct val="100000"/>
              </a:lnSpc>
              <a:spcBef>
                <a:spcPts val="0"/>
              </a:spcBef>
              <a:spcAft>
                <a:spcPts val="0"/>
              </a:spcAft>
              <a:buClr>
                <a:schemeClr val="dk2"/>
              </a:buClr>
              <a:buFont typeface="Arial"/>
              <a:buNone/>
            </a:pPr>
            <a:r>
              <a:rPr b="0" i="0" lang="en-US" sz="3200" u="none" cap="none" strike="noStrike">
                <a:solidFill>
                  <a:schemeClr val="dk2"/>
                </a:solidFill>
                <a:latin typeface="Arial"/>
                <a:ea typeface="Arial"/>
                <a:cs typeface="Arial"/>
                <a:sym typeface="Arial"/>
              </a:rPr>
              <a:t>Sample: Minutes</a:t>
            </a:r>
            <a:endParaRPr/>
          </a:p>
        </p:txBody>
      </p:sp>
      <p:sp>
        <p:nvSpPr>
          <p:cNvPr id="279" name="Shape 279"/>
          <p:cNvSpPr txBox="1"/>
          <p:nvPr>
            <p:ph idx="1" type="body"/>
          </p:nvPr>
        </p:nvSpPr>
        <p:spPr>
          <a:xfrm>
            <a:off x="2222300" y="838200"/>
            <a:ext cx="6477000" cy="5181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chemeClr val="hlink"/>
              </a:buClr>
              <a:buFont typeface="Noto Sans Symbols"/>
              <a:buNone/>
            </a:pPr>
            <a:r>
              <a:rPr b="0" i="1" lang="en-US" sz="1200" u="none" cap="none" strike="noStrike">
                <a:solidFill>
                  <a:schemeClr val="dk1"/>
                </a:solidFill>
                <a:latin typeface="Arial"/>
                <a:ea typeface="Arial"/>
                <a:cs typeface="Arial"/>
                <a:sym typeface="Arial"/>
              </a:rPr>
              <a:t>XYZ Elementary PTA</a:t>
            </a:r>
            <a:endParaRPr/>
          </a:p>
          <a:p>
            <a:pPr indent="-342900" lvl="0" marL="342900" marR="0" rtl="0" algn="ctr">
              <a:lnSpc>
                <a:spcPct val="80000"/>
              </a:lnSpc>
              <a:spcBef>
                <a:spcPts val="240"/>
              </a:spcBef>
              <a:spcAft>
                <a:spcPts val="0"/>
              </a:spcAft>
              <a:buClr>
                <a:schemeClr val="hlink"/>
              </a:buClr>
              <a:buFont typeface="Noto Sans Symbols"/>
              <a:buNone/>
            </a:pPr>
            <a:r>
              <a:rPr b="0" i="1" lang="en-US" sz="1200" u="none" cap="none" strike="noStrike">
                <a:solidFill>
                  <a:schemeClr val="dk1"/>
                </a:solidFill>
                <a:latin typeface="Arial"/>
                <a:ea typeface="Arial"/>
                <a:cs typeface="Arial"/>
                <a:sym typeface="Arial"/>
              </a:rPr>
              <a:t>Board Meeting Minutes</a:t>
            </a:r>
            <a:endParaRPr/>
          </a:p>
          <a:p>
            <a:pPr indent="-342900" lvl="0" marL="342900" marR="0" rtl="0" algn="ctr">
              <a:lnSpc>
                <a:spcPct val="80000"/>
              </a:lnSpc>
              <a:spcBef>
                <a:spcPts val="240"/>
              </a:spcBef>
              <a:spcAft>
                <a:spcPts val="0"/>
              </a:spcAft>
              <a:buClr>
                <a:schemeClr val="hlink"/>
              </a:buClr>
              <a:buFont typeface="Noto Sans Symbols"/>
              <a:buNone/>
            </a:pPr>
            <a:r>
              <a:rPr b="0" i="1" lang="en-US" sz="1200" u="none" cap="none" strike="noStrike">
                <a:solidFill>
                  <a:schemeClr val="dk1"/>
                </a:solidFill>
                <a:latin typeface="Arial"/>
                <a:ea typeface="Arial"/>
                <a:cs typeface="Arial"/>
                <a:sym typeface="Arial"/>
              </a:rPr>
              <a:t>March19, 2013</a:t>
            </a:r>
            <a:endParaRPr/>
          </a:p>
          <a:p>
            <a:pPr indent="-342900" lvl="0" marL="342900" marR="0" rtl="0" algn="ctr">
              <a:lnSpc>
                <a:spcPct val="80000"/>
              </a:lnSpc>
              <a:spcBef>
                <a:spcPts val="240"/>
              </a:spcBef>
              <a:spcAft>
                <a:spcPts val="0"/>
              </a:spcAft>
              <a:buClr>
                <a:schemeClr val="hlink"/>
              </a:buClr>
              <a:buFont typeface="Noto Sans Symbols"/>
              <a:buNone/>
            </a:pPr>
            <a:r>
              <a:t/>
            </a:r>
            <a:endParaRPr b="0" i="1" sz="1200" u="none" cap="none" strike="noStrike">
              <a:solidFill>
                <a:schemeClr val="dk1"/>
              </a:solidFill>
              <a:latin typeface="Arial"/>
              <a:ea typeface="Arial"/>
              <a:cs typeface="Arial"/>
              <a:sym typeface="Arial"/>
            </a:endParaRPr>
          </a:p>
          <a:p>
            <a:pPr indent="-342900" lvl="0" marL="342900" marR="0" rtl="0" algn="l">
              <a:lnSpc>
                <a:spcPct val="80000"/>
              </a:lnSpc>
              <a:spcBef>
                <a:spcPts val="240"/>
              </a:spcBef>
              <a:spcAft>
                <a:spcPts val="0"/>
              </a:spcAft>
              <a:buClr>
                <a:schemeClr val="hlink"/>
              </a:buClr>
              <a:buFont typeface="Noto Sans Symbols"/>
              <a:buNone/>
            </a:pPr>
            <a:r>
              <a:rPr b="0" i="1" lang="en-US" sz="1200" u="none" cap="none" strike="noStrike">
                <a:solidFill>
                  <a:schemeClr val="dk1"/>
                </a:solidFill>
                <a:latin typeface="Arial"/>
                <a:ea typeface="Arial"/>
                <a:cs typeface="Arial"/>
                <a:sym typeface="Arial"/>
              </a:rPr>
              <a:t>       </a:t>
            </a:r>
            <a:r>
              <a:rPr b="0" i="1" lang="en-US" sz="1200" u="none" cap="none" strike="noStrike">
                <a:solidFill>
                  <a:schemeClr val="dk1"/>
                </a:solidFill>
                <a:latin typeface="Arial"/>
                <a:ea typeface="Arial"/>
                <a:cs typeface="Arial"/>
                <a:sym typeface="Arial"/>
              </a:rPr>
              <a:t> The regular meeting of XYZ PTA was called to order on March 19, 2013 by President Jane Doe at 7 PM in the school library.  A quorum was present.  The secretary was present.</a:t>
            </a:r>
            <a:endParaRPr/>
          </a:p>
          <a:p>
            <a:pPr indent="-342900" lvl="0" marL="342900" marR="0" rtl="0" algn="l">
              <a:lnSpc>
                <a:spcPct val="80000"/>
              </a:lnSpc>
              <a:spcBef>
                <a:spcPts val="240"/>
              </a:spcBef>
              <a:spcAft>
                <a:spcPts val="0"/>
              </a:spcAft>
              <a:buClr>
                <a:schemeClr val="hlink"/>
              </a:buClr>
              <a:buFont typeface="Noto Sans Symbols"/>
              <a:buNone/>
            </a:pPr>
            <a:r>
              <a:rPr b="0" i="1" lang="en-US" sz="1200" u="none" cap="none" strike="noStrike">
                <a:solidFill>
                  <a:schemeClr val="dk1"/>
                </a:solidFill>
                <a:latin typeface="Arial"/>
                <a:ea typeface="Arial"/>
                <a:cs typeface="Arial"/>
                <a:sym typeface="Arial"/>
              </a:rPr>
              <a:t>       The Opening Thought was presented. The minutes of the February 17, 2013  meeting were approved as printed.  </a:t>
            </a:r>
            <a:endParaRPr/>
          </a:p>
          <a:p>
            <a:pPr indent="-342900" lvl="0" marL="342900" marR="0" rtl="0" algn="l">
              <a:lnSpc>
                <a:spcPct val="80000"/>
              </a:lnSpc>
              <a:spcBef>
                <a:spcPts val="240"/>
              </a:spcBef>
              <a:spcAft>
                <a:spcPts val="0"/>
              </a:spcAft>
              <a:buClr>
                <a:schemeClr val="hlink"/>
              </a:buClr>
              <a:buFont typeface="Noto Sans Symbols"/>
              <a:buNone/>
            </a:pPr>
            <a:r>
              <a:rPr b="0" i="1" lang="en-US" sz="1200" u="none" cap="none" strike="noStrike">
                <a:solidFill>
                  <a:schemeClr val="dk1"/>
                </a:solidFill>
                <a:latin typeface="Arial"/>
                <a:ea typeface="Arial"/>
                <a:cs typeface="Arial"/>
                <a:sym typeface="Arial"/>
              </a:rPr>
              <a:t>	The treasurer’s report was printed showing a balance of $8,457.  The report was filed for financial review.  </a:t>
            </a:r>
            <a:endParaRPr/>
          </a:p>
          <a:p>
            <a:pPr indent="-342900" lvl="0" marL="342900" marR="0" rtl="0" algn="l">
              <a:lnSpc>
                <a:spcPct val="80000"/>
              </a:lnSpc>
              <a:spcBef>
                <a:spcPts val="240"/>
              </a:spcBef>
              <a:spcAft>
                <a:spcPts val="0"/>
              </a:spcAft>
              <a:buClr>
                <a:schemeClr val="hlink"/>
              </a:buClr>
              <a:buFont typeface="Noto Sans Symbols"/>
              <a:buNone/>
            </a:pPr>
            <a:r>
              <a:rPr b="0" i="1" lang="en-US" sz="1200" u="none" cap="none" strike="noStrike">
                <a:solidFill>
                  <a:schemeClr val="dk1"/>
                </a:solidFill>
                <a:latin typeface="Arial"/>
                <a:ea typeface="Arial"/>
                <a:cs typeface="Arial"/>
                <a:sym typeface="Arial"/>
              </a:rPr>
              <a:t>	Correspondence was read regarding a thank you from Mrs. Brady.</a:t>
            </a:r>
            <a:endParaRPr/>
          </a:p>
          <a:p>
            <a:pPr indent="-342900" lvl="0" marL="342900" marR="0" rtl="0" algn="l">
              <a:lnSpc>
                <a:spcPct val="80000"/>
              </a:lnSpc>
              <a:spcBef>
                <a:spcPts val="240"/>
              </a:spcBef>
              <a:spcAft>
                <a:spcPts val="0"/>
              </a:spcAft>
              <a:buClr>
                <a:schemeClr val="hlink"/>
              </a:buClr>
              <a:buFont typeface="Noto Sans Symbols"/>
              <a:buNone/>
            </a:pPr>
            <a:r>
              <a:rPr b="0" i="1" lang="en-US" sz="1200" u="none" cap="none" strike="noStrike">
                <a:solidFill>
                  <a:schemeClr val="dk1"/>
                </a:solidFill>
                <a:latin typeface="Arial"/>
                <a:ea typeface="Arial"/>
                <a:cs typeface="Arial"/>
                <a:sym typeface="Arial"/>
              </a:rPr>
              <a:t>	President Doe announced the schedule of meetings for the year and thanked those that helped with the program on Saturday.</a:t>
            </a:r>
            <a:endParaRPr/>
          </a:p>
          <a:p>
            <a:pPr indent="-342900" lvl="0" marL="342900" marR="0" rtl="0" algn="l">
              <a:lnSpc>
                <a:spcPct val="80000"/>
              </a:lnSpc>
              <a:spcBef>
                <a:spcPts val="240"/>
              </a:spcBef>
              <a:spcAft>
                <a:spcPts val="0"/>
              </a:spcAft>
              <a:buClr>
                <a:schemeClr val="hlink"/>
              </a:buClr>
              <a:buFont typeface="Noto Sans Symbols"/>
              <a:buNone/>
            </a:pPr>
            <a:r>
              <a:rPr b="0" i="1" lang="en-US" sz="1200" u="none" cap="none" strike="noStrike">
                <a:solidFill>
                  <a:schemeClr val="dk1"/>
                </a:solidFill>
                <a:latin typeface="Arial"/>
                <a:ea typeface="Arial"/>
                <a:cs typeface="Arial"/>
                <a:sym typeface="Arial"/>
              </a:rPr>
              <a:t>	The principal reported on district news and adjustments in staff.</a:t>
            </a:r>
            <a:endParaRPr/>
          </a:p>
          <a:p>
            <a:pPr indent="-342900" lvl="0" marL="342900" marR="0" rtl="0" algn="l">
              <a:lnSpc>
                <a:spcPct val="80000"/>
              </a:lnSpc>
              <a:spcBef>
                <a:spcPts val="240"/>
              </a:spcBef>
              <a:spcAft>
                <a:spcPts val="0"/>
              </a:spcAft>
              <a:buClr>
                <a:schemeClr val="hlink"/>
              </a:buClr>
              <a:buFont typeface="Noto Sans Symbols"/>
              <a:buNone/>
            </a:pPr>
            <a:r>
              <a:rPr b="0" i="1" lang="en-US" sz="1200" u="none" cap="none" strike="noStrike">
                <a:solidFill>
                  <a:schemeClr val="dk1"/>
                </a:solidFill>
                <a:latin typeface="Arial"/>
                <a:ea typeface="Arial"/>
                <a:cs typeface="Arial"/>
                <a:sym typeface="Arial"/>
              </a:rPr>
              <a:t>	Cheery Sales reported that membership is at 150 and the incentive coupon is popular.</a:t>
            </a:r>
            <a:endParaRPr/>
          </a:p>
          <a:p>
            <a:pPr indent="-342900" lvl="0" marL="342900" marR="0" rtl="0" algn="l">
              <a:lnSpc>
                <a:spcPct val="80000"/>
              </a:lnSpc>
              <a:spcBef>
                <a:spcPts val="240"/>
              </a:spcBef>
              <a:spcAft>
                <a:spcPts val="0"/>
              </a:spcAft>
              <a:buClr>
                <a:schemeClr val="hlink"/>
              </a:buClr>
              <a:buFont typeface="Noto Sans Symbols"/>
              <a:buNone/>
            </a:pPr>
            <a:r>
              <a:rPr b="0" i="1" lang="en-US" sz="1200" u="none" cap="none" strike="noStrike">
                <a:solidFill>
                  <a:schemeClr val="dk1"/>
                </a:solidFill>
                <a:latin typeface="Arial"/>
                <a:ea typeface="Arial"/>
                <a:cs typeface="Arial"/>
                <a:sym typeface="Arial"/>
              </a:rPr>
              <a:t>	Patti Planner reported on the ABC committee, many more volunteers, funds and equipment are needed for the ABC event on Saturday.  (Written report attached.)</a:t>
            </a:r>
            <a:endParaRPr/>
          </a:p>
          <a:p>
            <a:pPr indent="-342900" lvl="0" marL="342900" marR="0" rtl="0" algn="l">
              <a:lnSpc>
                <a:spcPct val="80000"/>
              </a:lnSpc>
              <a:spcBef>
                <a:spcPts val="240"/>
              </a:spcBef>
              <a:spcAft>
                <a:spcPts val="0"/>
              </a:spcAft>
              <a:buClr>
                <a:schemeClr val="hlink"/>
              </a:buClr>
              <a:buFont typeface="Noto Sans Symbols"/>
              <a:buNone/>
            </a:pPr>
            <a:r>
              <a:rPr b="0" i="1" lang="en-US" sz="1200" u="none" cap="none" strike="noStrike">
                <a:solidFill>
                  <a:schemeClr val="dk1"/>
                </a:solidFill>
                <a:latin typeface="Arial"/>
                <a:ea typeface="Arial"/>
                <a:cs typeface="Arial"/>
                <a:sym typeface="Arial"/>
              </a:rPr>
              <a:t>	Fundraiser chairman, Raisin Dough, reported sales of $10,000 from the catalog sales, profit expected to be $5,000.  Prizes will be handed out at the assembly.</a:t>
            </a:r>
            <a:endParaRPr/>
          </a:p>
          <a:p>
            <a:pPr indent="-342900" lvl="0" marL="342900" marR="0" rtl="0" algn="l">
              <a:lnSpc>
                <a:spcPct val="80000"/>
              </a:lnSpc>
              <a:spcBef>
                <a:spcPts val="240"/>
              </a:spcBef>
              <a:spcAft>
                <a:spcPts val="0"/>
              </a:spcAft>
              <a:buClr>
                <a:schemeClr val="hlink"/>
              </a:buClr>
              <a:buFont typeface="Noto Sans Symbols"/>
              <a:buNone/>
            </a:pPr>
            <a:r>
              <a:rPr b="0" i="1" lang="en-US" sz="1200" u="none" cap="none" strike="noStrike">
                <a:solidFill>
                  <a:schemeClr val="dk1"/>
                </a:solidFill>
                <a:latin typeface="Arial"/>
                <a:ea typeface="Arial"/>
                <a:cs typeface="Arial"/>
                <a:sym typeface="Arial"/>
              </a:rPr>
              <a:t>	Missy Notable moved to spend $100 on the teacher appreciation project, using the miscellaneous budget.  Seconded.  Carried.</a:t>
            </a:r>
            <a:endParaRPr/>
          </a:p>
          <a:p>
            <a:pPr indent="-342900" lvl="0" marL="342900" marR="0" rtl="0" algn="l">
              <a:lnSpc>
                <a:spcPct val="80000"/>
              </a:lnSpc>
              <a:spcBef>
                <a:spcPts val="240"/>
              </a:spcBef>
              <a:spcAft>
                <a:spcPts val="0"/>
              </a:spcAft>
              <a:buClr>
                <a:schemeClr val="hlink"/>
              </a:buClr>
              <a:buFont typeface="Noto Sans Symbols"/>
              <a:buNone/>
            </a:pPr>
            <a:r>
              <a:rPr b="0" i="1" lang="en-US" sz="1200" u="none" cap="none" strike="noStrike">
                <a:solidFill>
                  <a:schemeClr val="dk1"/>
                </a:solidFill>
                <a:latin typeface="Arial"/>
                <a:ea typeface="Arial"/>
                <a:cs typeface="Arial"/>
                <a:sym typeface="Arial"/>
              </a:rPr>
              <a:t>	By general consensus the carnival will be rescheduled for April 30.</a:t>
            </a:r>
            <a:endParaRPr/>
          </a:p>
          <a:p>
            <a:pPr indent="-342900" lvl="0" marL="342900" marR="0" rtl="0" algn="l">
              <a:lnSpc>
                <a:spcPct val="80000"/>
              </a:lnSpc>
              <a:spcBef>
                <a:spcPts val="240"/>
              </a:spcBef>
              <a:spcAft>
                <a:spcPts val="0"/>
              </a:spcAft>
              <a:buClr>
                <a:schemeClr val="hlink"/>
              </a:buClr>
              <a:buFont typeface="Noto Sans Symbols"/>
              <a:buNone/>
            </a:pPr>
            <a:r>
              <a:rPr b="0" i="1" lang="en-US" sz="1200" u="none" cap="none" strike="noStrike">
                <a:solidFill>
                  <a:schemeClr val="dk1"/>
                </a:solidFill>
                <a:latin typeface="Arial"/>
                <a:ea typeface="Arial"/>
                <a:cs typeface="Arial"/>
                <a:sym typeface="Arial"/>
              </a:rPr>
              <a:t>	Overly Eager moved to spend $1,000 on stage curtains.  Seconded.  After lengthy discussion the motion failed.</a:t>
            </a:r>
            <a:endParaRPr/>
          </a:p>
          <a:p>
            <a:pPr indent="-342900" lvl="0" marL="342900" marR="0" rtl="0" algn="l">
              <a:lnSpc>
                <a:spcPct val="80000"/>
              </a:lnSpc>
              <a:spcBef>
                <a:spcPts val="240"/>
              </a:spcBef>
              <a:spcAft>
                <a:spcPts val="0"/>
              </a:spcAft>
              <a:buClr>
                <a:schemeClr val="hlink"/>
              </a:buClr>
              <a:buFont typeface="Noto Sans Symbols"/>
              <a:buNone/>
            </a:pPr>
            <a:r>
              <a:rPr b="0" i="1" lang="en-US" sz="1200" u="none" cap="none" strike="noStrike">
                <a:solidFill>
                  <a:schemeClr val="dk1"/>
                </a:solidFill>
                <a:latin typeface="Arial"/>
                <a:ea typeface="Arial"/>
                <a:cs typeface="Arial"/>
                <a:sym typeface="Arial"/>
              </a:rPr>
              <a:t>	The program was the Fourth Grade Musical, “Spring Surprise” under the direction of music teacher Mrs. Jones.</a:t>
            </a:r>
            <a:endParaRPr/>
          </a:p>
          <a:p>
            <a:pPr indent="-342900" lvl="0" marL="342900" marR="0" rtl="0" algn="l">
              <a:lnSpc>
                <a:spcPct val="80000"/>
              </a:lnSpc>
              <a:spcBef>
                <a:spcPts val="240"/>
              </a:spcBef>
              <a:spcAft>
                <a:spcPts val="0"/>
              </a:spcAft>
              <a:buClr>
                <a:schemeClr val="hlink"/>
              </a:buClr>
              <a:buFont typeface="Noto Sans Symbols"/>
              <a:buNone/>
            </a:pPr>
            <a:r>
              <a:rPr b="0" i="1" lang="en-US" sz="1200" u="none" cap="none" strike="noStrike">
                <a:solidFill>
                  <a:schemeClr val="dk1"/>
                </a:solidFill>
                <a:latin typeface="Arial"/>
                <a:ea typeface="Arial"/>
                <a:cs typeface="Arial"/>
                <a:sym typeface="Arial"/>
              </a:rPr>
              <a:t>	There being no further business, the meeting adjourned at 8:15 PM </a:t>
            </a:r>
            <a:endParaRPr/>
          </a:p>
          <a:p>
            <a:pPr indent="457200" lvl="0" marL="0" marR="0" rtl="0">
              <a:lnSpc>
                <a:spcPct val="80000"/>
              </a:lnSpc>
              <a:spcBef>
                <a:spcPts val="240"/>
              </a:spcBef>
              <a:spcAft>
                <a:spcPts val="0"/>
              </a:spcAft>
              <a:buClr>
                <a:schemeClr val="hlink"/>
              </a:buClr>
              <a:buFont typeface="Noto Sans Symbols"/>
              <a:buNone/>
            </a:pPr>
            <a:r>
              <a:rPr b="0" i="1" lang="en-US" sz="1200" u="none" cap="none" strike="noStrike">
                <a:solidFill>
                  <a:schemeClr val="dk1"/>
                </a:solidFill>
                <a:latin typeface="Arial"/>
                <a:ea typeface="Arial"/>
                <a:cs typeface="Arial"/>
                <a:sym typeface="Arial"/>
              </a:rPr>
              <a:t>Speed Writer</a:t>
            </a:r>
            <a:endParaRPr/>
          </a:p>
          <a:p>
            <a:pPr indent="-342900" lvl="0" marL="342900" marR="0" rtl="0" algn="l">
              <a:lnSpc>
                <a:spcPct val="80000"/>
              </a:lnSpc>
              <a:spcBef>
                <a:spcPts val="240"/>
              </a:spcBef>
              <a:spcAft>
                <a:spcPts val="0"/>
              </a:spcAft>
              <a:buClr>
                <a:schemeClr val="hlink"/>
              </a:buClr>
              <a:buFont typeface="Noto Sans Symbols"/>
              <a:buNone/>
            </a:pPr>
            <a:r>
              <a:rPr b="0" i="1" lang="en-US" sz="1200" u="none" cap="none" strike="noStrike">
                <a:solidFill>
                  <a:schemeClr val="dk1"/>
                </a:solidFill>
                <a:latin typeface="Arial"/>
                <a:ea typeface="Arial"/>
                <a:cs typeface="Arial"/>
                <a:sym typeface="Arial"/>
              </a:rPr>
              <a:t>	Secretary</a:t>
            </a:r>
            <a:r>
              <a:rPr b="0" i="0" lang="en-US" sz="1200" u="none" cap="none" strike="noStrike">
                <a:solidFill>
                  <a:schemeClr val="dk1"/>
                </a:solidFill>
                <a:latin typeface="Arial"/>
                <a:ea typeface="Arial"/>
                <a:cs typeface="Arial"/>
                <a:sym typeface="Arial"/>
              </a:rPr>
              <a:t> </a:t>
            </a:r>
            <a:endParaRPr/>
          </a:p>
        </p:txBody>
      </p:sp>
    </p:spTree>
  </p:cSld>
  <p:clrMapOvr>
    <a:masterClrMapping/>
  </p:clrMapOvr>
  <p:transition>
    <p:fade thruBlk="1"/>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4" name="Shape 284"/>
        <p:cNvGrpSpPr/>
        <p:nvPr/>
      </p:nvGrpSpPr>
      <p:grpSpPr>
        <a:xfrm>
          <a:off x="0" y="0"/>
          <a:ext cx="0" cy="0"/>
          <a:chOff x="0" y="0"/>
          <a:chExt cx="0" cy="0"/>
        </a:xfrm>
      </p:grpSpPr>
      <p:sp>
        <p:nvSpPr>
          <p:cNvPr id="285" name="Shape 285"/>
          <p:cNvSpPr txBox="1"/>
          <p:nvPr>
            <p:ph type="title"/>
          </p:nvPr>
        </p:nvSpPr>
        <p:spPr>
          <a:xfrm>
            <a:off x="2438400" y="228600"/>
            <a:ext cx="6400800" cy="12192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1" i="0" lang="en-US" sz="3600" u="sng" cap="none" strike="noStrike">
                <a:solidFill>
                  <a:schemeClr val="dk2"/>
                </a:solidFill>
                <a:latin typeface="Arial"/>
                <a:ea typeface="Arial"/>
                <a:cs typeface="Arial"/>
                <a:sym typeface="Arial"/>
              </a:rPr>
              <a:t>MINUTES APPROVAL</a:t>
            </a:r>
            <a:endParaRPr/>
          </a:p>
        </p:txBody>
      </p:sp>
      <p:sp>
        <p:nvSpPr>
          <p:cNvPr id="286" name="Shape 286"/>
          <p:cNvSpPr txBox="1"/>
          <p:nvPr>
            <p:ph idx="1" type="body"/>
          </p:nvPr>
        </p:nvSpPr>
        <p:spPr>
          <a:xfrm>
            <a:off x="2438400" y="1600200"/>
            <a:ext cx="6400800" cy="4495800"/>
          </a:xfrm>
          <a:prstGeom prst="rect">
            <a:avLst/>
          </a:prstGeom>
          <a:noFill/>
          <a:ln>
            <a:noFill/>
          </a:ln>
        </p:spPr>
        <p:txBody>
          <a:bodyPr anchorCtr="0" anchor="t" bIns="45700" lIns="91425" spcFirstLastPara="1" rIns="91425" wrap="square" tIns="45700">
            <a:noAutofit/>
          </a:bodyPr>
          <a:lstStyle/>
          <a:p>
            <a:pPr indent="-609600" lvl="0" marL="609600" marR="0" rtl="0" algn="l">
              <a:lnSpc>
                <a:spcPct val="100000"/>
              </a:lnSpc>
              <a:spcBef>
                <a:spcPts val="0"/>
              </a:spcBef>
              <a:spcAft>
                <a:spcPts val="0"/>
              </a:spcAft>
              <a:buClr>
                <a:schemeClr val="hlink"/>
              </a:buClr>
              <a:buSzPts val="1680"/>
              <a:buFont typeface="Noto Sans Symbols"/>
              <a:buChar char="●"/>
            </a:pPr>
            <a:r>
              <a:rPr b="1" i="0" lang="en-US" sz="2400" u="none" cap="none" strike="noStrike">
                <a:solidFill>
                  <a:schemeClr val="dk1"/>
                </a:solidFill>
                <a:latin typeface="Arial"/>
                <a:ea typeface="Arial"/>
                <a:cs typeface="Arial"/>
                <a:sym typeface="Arial"/>
              </a:rPr>
              <a:t>Minutes must be approved by the body that conducted the business being reported,</a:t>
            </a:r>
            <a:r>
              <a:rPr b="0" i="0" lang="en-US" sz="2400" u="none" cap="none" strike="noStrike">
                <a:solidFill>
                  <a:schemeClr val="dk1"/>
                </a:solidFill>
                <a:latin typeface="Arial"/>
                <a:ea typeface="Arial"/>
                <a:cs typeface="Arial"/>
                <a:sym typeface="Arial"/>
              </a:rPr>
              <a:t> </a:t>
            </a:r>
            <a:r>
              <a:rPr b="1" i="0" lang="en-US" sz="2400" u="none" cap="none" strike="noStrike">
                <a:solidFill>
                  <a:schemeClr val="dk1"/>
                </a:solidFill>
                <a:latin typeface="Arial"/>
                <a:ea typeface="Arial"/>
                <a:cs typeface="Arial"/>
                <a:sym typeface="Arial"/>
              </a:rPr>
              <a:t>a quorum being  present.</a:t>
            </a:r>
            <a:endParaRPr/>
          </a:p>
          <a:p>
            <a:pPr indent="-609600" lvl="0" marL="609600" marR="0" rtl="0" algn="l">
              <a:lnSpc>
                <a:spcPct val="100000"/>
              </a:lnSpc>
              <a:spcBef>
                <a:spcPts val="480"/>
              </a:spcBef>
              <a:spcAft>
                <a:spcPts val="0"/>
              </a:spcAft>
              <a:buClr>
                <a:schemeClr val="hlink"/>
              </a:buClr>
              <a:buSzPts val="1680"/>
              <a:buFont typeface="Noto Sans Symbols"/>
              <a:buChar char="●"/>
            </a:pPr>
            <a:r>
              <a:rPr b="1" i="0" lang="en-US" sz="2400" u="none" cap="none" strike="noStrike">
                <a:solidFill>
                  <a:schemeClr val="dk1"/>
                </a:solidFill>
                <a:latin typeface="Arial"/>
                <a:ea typeface="Arial"/>
                <a:cs typeface="Arial"/>
                <a:sym typeface="Arial"/>
              </a:rPr>
              <a:t>Example: Minutes from a Board Meeting are to be approved by the board.  Unit Meeting minutes are to be approved by the General Membership.</a:t>
            </a:r>
            <a:endParaRPr/>
          </a:p>
          <a:p>
            <a:pPr indent="-502919" lvl="0" marL="609600" marR="0" rtl="0" algn="l">
              <a:lnSpc>
                <a:spcPct val="100000"/>
              </a:lnSpc>
              <a:spcBef>
                <a:spcPts val="480"/>
              </a:spcBef>
              <a:spcAft>
                <a:spcPts val="0"/>
              </a:spcAft>
              <a:buClr>
                <a:schemeClr val="hlink"/>
              </a:buClr>
              <a:buSzPts val="1680"/>
              <a:buFont typeface="Noto Sans Symbols"/>
              <a:buNone/>
            </a:pPr>
            <a:r>
              <a:t/>
            </a:r>
            <a:endParaRPr b="1" i="0" sz="2400" u="none" cap="none" strike="noStrike">
              <a:solidFill>
                <a:schemeClr val="dk1"/>
              </a:solidFill>
              <a:latin typeface="Arial"/>
              <a:ea typeface="Arial"/>
              <a:cs typeface="Arial"/>
              <a:sym typeface="Arial"/>
            </a:endParaRPr>
          </a:p>
          <a:p>
            <a:pPr indent="-609600" lvl="0" marL="609600" marR="0" rtl="0" algn="l">
              <a:lnSpc>
                <a:spcPct val="100000"/>
              </a:lnSpc>
              <a:spcBef>
                <a:spcPts val="480"/>
              </a:spcBef>
              <a:spcAft>
                <a:spcPts val="0"/>
              </a:spcAft>
              <a:buClr>
                <a:schemeClr val="hlink"/>
              </a:buClr>
              <a:buFont typeface="Noto Sans Symbols"/>
              <a:buNone/>
            </a:pPr>
            <a:r>
              <a:rPr b="1" i="0" lang="en-US" sz="2400" u="none" cap="none" strike="noStrike">
                <a:solidFill>
                  <a:schemeClr val="dk1"/>
                </a:solidFill>
                <a:latin typeface="Arial"/>
                <a:ea typeface="Arial"/>
                <a:cs typeface="Arial"/>
                <a:sym typeface="Arial"/>
              </a:rPr>
              <a:t>	</a:t>
            </a:r>
            <a:endParaRPr/>
          </a:p>
          <a:p>
            <a:pPr indent="-236220" lvl="0" marL="342900" marR="0" rtl="0" algn="l">
              <a:spcBef>
                <a:spcPts val="480"/>
              </a:spcBef>
              <a:spcAft>
                <a:spcPts val="0"/>
              </a:spcAft>
              <a:buClr>
                <a:schemeClr val="hlink"/>
              </a:buClr>
              <a:buSzPts val="1680"/>
              <a:buFont typeface="Noto Sans Symbols"/>
              <a:buNone/>
            </a:pPr>
            <a:r>
              <a:t/>
            </a:r>
            <a:endParaRPr b="1" i="0" sz="2400" u="none" cap="none" strike="noStrike">
              <a:solidFill>
                <a:schemeClr val="dk1"/>
              </a:solidFill>
              <a:latin typeface="Arial"/>
              <a:ea typeface="Arial"/>
              <a:cs typeface="Arial"/>
              <a:sym typeface="Arial"/>
            </a:endParaRPr>
          </a:p>
        </p:txBody>
      </p:sp>
    </p:spTree>
  </p:cSld>
  <p:clrMapOvr>
    <a:masterClrMapping/>
  </p:clrMapOvr>
  <p:transition>
    <p:fade thruBlk="1"/>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0" name="Shape 290"/>
        <p:cNvGrpSpPr/>
        <p:nvPr/>
      </p:nvGrpSpPr>
      <p:grpSpPr>
        <a:xfrm>
          <a:off x="0" y="0"/>
          <a:ext cx="0" cy="0"/>
          <a:chOff x="0" y="0"/>
          <a:chExt cx="0" cy="0"/>
        </a:xfrm>
      </p:grpSpPr>
      <p:sp>
        <p:nvSpPr>
          <p:cNvPr id="291" name="Shape 291"/>
          <p:cNvSpPr txBox="1"/>
          <p:nvPr>
            <p:ph type="title"/>
          </p:nvPr>
        </p:nvSpPr>
        <p:spPr>
          <a:xfrm>
            <a:off x="2438400" y="228600"/>
            <a:ext cx="64008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Font typeface="Arial"/>
              <a:buNone/>
            </a:pPr>
            <a:r>
              <a:rPr b="1" i="0" lang="en-US" sz="3200" u="none" cap="none" strike="noStrike">
                <a:solidFill>
                  <a:schemeClr val="dk2"/>
                </a:solidFill>
                <a:latin typeface="Arial"/>
                <a:ea typeface="Arial"/>
                <a:cs typeface="Arial"/>
                <a:sym typeface="Arial"/>
              </a:rPr>
              <a:t>1.  Present for approval</a:t>
            </a:r>
            <a:endParaRPr/>
          </a:p>
        </p:txBody>
      </p:sp>
      <p:sp>
        <p:nvSpPr>
          <p:cNvPr id="292" name="Shape 292"/>
          <p:cNvSpPr txBox="1"/>
          <p:nvPr>
            <p:ph idx="1" type="body"/>
          </p:nvPr>
        </p:nvSpPr>
        <p:spPr>
          <a:xfrm>
            <a:off x="2438400" y="1600200"/>
            <a:ext cx="6400800" cy="4495800"/>
          </a:xfrm>
          <a:prstGeom prst="rect">
            <a:avLst/>
          </a:prstGeom>
          <a:noFill/>
          <a:ln>
            <a:noFill/>
          </a:ln>
        </p:spPr>
        <p:txBody>
          <a:bodyPr anchorCtr="0" anchor="t" bIns="45700" lIns="91425" spcFirstLastPara="1" rIns="91425" wrap="square" tIns="45700">
            <a:noAutofit/>
          </a:bodyPr>
          <a:lstStyle/>
          <a:p>
            <a:pPr indent="-609600" lvl="0" marL="609600" marR="0" rtl="0" algn="l">
              <a:lnSpc>
                <a:spcPct val="100000"/>
              </a:lnSpc>
              <a:spcBef>
                <a:spcPts val="0"/>
              </a:spcBef>
              <a:spcAft>
                <a:spcPts val="0"/>
              </a:spcAft>
              <a:buClr>
                <a:schemeClr val="hlink"/>
              </a:buClr>
              <a:buFont typeface="Noto Sans Symbols"/>
              <a:buNone/>
            </a:pPr>
            <a:r>
              <a:rPr b="0" i="0" lang="en-US" sz="2800" u="none" cap="none" strike="noStrike">
                <a:solidFill>
                  <a:schemeClr val="dk1"/>
                </a:solidFill>
                <a:latin typeface="Arial"/>
                <a:ea typeface="Arial"/>
                <a:cs typeface="Arial"/>
                <a:sym typeface="Arial"/>
              </a:rPr>
              <a:t>	Minutes are presented to the members of the same group (board or unit).</a:t>
            </a:r>
            <a:endParaRPr/>
          </a:p>
          <a:p>
            <a:pPr indent="-533400" lvl="1" marL="990600" marR="0" rtl="0" algn="l">
              <a:lnSpc>
                <a:spcPct val="100000"/>
              </a:lnSpc>
              <a:spcBef>
                <a:spcPts val="440"/>
              </a:spcBef>
              <a:spcAft>
                <a:spcPts val="0"/>
              </a:spcAft>
              <a:buClr>
                <a:schemeClr val="folHlink"/>
              </a:buClr>
              <a:buSzPts val="1540"/>
              <a:buFont typeface="Noto Sans Symbols"/>
              <a:buAutoNum type="alphaLcParenR"/>
            </a:pPr>
            <a:r>
              <a:rPr b="0" i="0" lang="en-US" sz="2200" u="none" cap="none" strike="noStrike">
                <a:solidFill>
                  <a:schemeClr val="dk1"/>
                </a:solidFill>
                <a:latin typeface="Arial"/>
                <a:ea typeface="Arial"/>
                <a:cs typeface="Arial"/>
                <a:sym typeface="Arial"/>
              </a:rPr>
              <a:t>Printed copies (May email in advance.)</a:t>
            </a:r>
            <a:endParaRPr/>
          </a:p>
          <a:p>
            <a:pPr indent="-533400" lvl="1" marL="990600" marR="0" rtl="0" algn="l">
              <a:lnSpc>
                <a:spcPct val="100000"/>
              </a:lnSpc>
              <a:spcBef>
                <a:spcPts val="440"/>
              </a:spcBef>
              <a:spcAft>
                <a:spcPts val="0"/>
              </a:spcAft>
              <a:buClr>
                <a:schemeClr val="folHlink"/>
              </a:buClr>
              <a:buSzPts val="1540"/>
              <a:buFont typeface="Noto Sans Symbols"/>
              <a:buAutoNum type="alphaLcParenR"/>
            </a:pPr>
            <a:r>
              <a:rPr b="0" i="0" lang="en-US" sz="2200" u="none" cap="none" strike="noStrike">
                <a:solidFill>
                  <a:schemeClr val="dk1"/>
                </a:solidFill>
                <a:latin typeface="Arial"/>
                <a:ea typeface="Arial"/>
                <a:cs typeface="Arial"/>
                <a:sym typeface="Arial"/>
              </a:rPr>
              <a:t>Read aloud</a:t>
            </a:r>
            <a:endParaRPr/>
          </a:p>
          <a:p>
            <a:pPr indent="-533400" lvl="1" marL="990600" marR="0" rtl="0" algn="l">
              <a:lnSpc>
                <a:spcPct val="100000"/>
              </a:lnSpc>
              <a:spcBef>
                <a:spcPts val="440"/>
              </a:spcBef>
              <a:spcAft>
                <a:spcPts val="0"/>
              </a:spcAft>
              <a:buClr>
                <a:schemeClr val="folHlink"/>
              </a:buClr>
              <a:buFont typeface="Noto Sans Symbols"/>
              <a:buNone/>
            </a:pPr>
            <a:r>
              <a:t/>
            </a:r>
            <a:endParaRPr b="0" i="0" sz="2200" u="none" cap="none" strike="noStrike">
              <a:solidFill>
                <a:schemeClr val="dk1"/>
              </a:solidFill>
              <a:latin typeface="Arial"/>
              <a:ea typeface="Arial"/>
              <a:cs typeface="Arial"/>
              <a:sym typeface="Arial"/>
            </a:endParaRPr>
          </a:p>
          <a:p>
            <a:pPr indent="-609600" lvl="0" marL="609600" marR="0" rtl="0" algn="l">
              <a:lnSpc>
                <a:spcPct val="100000"/>
              </a:lnSpc>
              <a:spcBef>
                <a:spcPts val="480"/>
              </a:spcBef>
              <a:spcAft>
                <a:spcPts val="0"/>
              </a:spcAft>
              <a:buClr>
                <a:schemeClr val="hlink"/>
              </a:buClr>
              <a:buSzPts val="1680"/>
              <a:buFont typeface="Noto Sans Symbols"/>
              <a:buChar char="●"/>
            </a:pPr>
            <a:r>
              <a:rPr b="1" i="0" lang="en-US" sz="2400" u="none" cap="none" strike="noStrike">
                <a:solidFill>
                  <a:schemeClr val="dk1"/>
                </a:solidFill>
                <a:latin typeface="Arial"/>
                <a:ea typeface="Arial"/>
                <a:cs typeface="Arial"/>
                <a:sym typeface="Arial"/>
              </a:rPr>
              <a:t>Minutes are approved on the factual record of what was done, not the secretary’s report. </a:t>
            </a:r>
            <a:endParaRPr/>
          </a:p>
        </p:txBody>
      </p:sp>
    </p:spTree>
  </p:cSld>
  <p:clrMapOvr>
    <a:masterClrMapping/>
  </p:clrMapOvr>
  <p:transition>
    <p:fade thruBlk="1"/>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7" name="Shape 297"/>
        <p:cNvGrpSpPr/>
        <p:nvPr/>
      </p:nvGrpSpPr>
      <p:grpSpPr>
        <a:xfrm>
          <a:off x="0" y="0"/>
          <a:ext cx="0" cy="0"/>
          <a:chOff x="0" y="0"/>
          <a:chExt cx="0" cy="0"/>
        </a:xfrm>
      </p:grpSpPr>
      <p:sp>
        <p:nvSpPr>
          <p:cNvPr id="298" name="Shape 298"/>
          <p:cNvSpPr txBox="1"/>
          <p:nvPr>
            <p:ph type="title"/>
          </p:nvPr>
        </p:nvSpPr>
        <p:spPr>
          <a:xfrm>
            <a:off x="2438400" y="228600"/>
            <a:ext cx="64008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Font typeface="Arial"/>
              <a:buNone/>
            </a:pPr>
            <a:r>
              <a:rPr b="1" i="0" lang="en-US" sz="3200" u="none" cap="none" strike="noStrike">
                <a:solidFill>
                  <a:schemeClr val="dk2"/>
                </a:solidFill>
                <a:latin typeface="Arial"/>
                <a:ea typeface="Arial"/>
                <a:cs typeface="Arial"/>
                <a:sym typeface="Arial"/>
              </a:rPr>
              <a:t>2.  Correct minutes</a:t>
            </a:r>
            <a:endParaRPr/>
          </a:p>
        </p:txBody>
      </p:sp>
      <p:sp>
        <p:nvSpPr>
          <p:cNvPr id="299" name="Shape 299"/>
          <p:cNvSpPr txBox="1"/>
          <p:nvPr>
            <p:ph idx="1" type="body"/>
          </p:nvPr>
        </p:nvSpPr>
        <p:spPr>
          <a:xfrm>
            <a:off x="2438400" y="1600200"/>
            <a:ext cx="6400800" cy="4495800"/>
          </a:xfrm>
          <a:prstGeom prst="rect">
            <a:avLst/>
          </a:prstGeom>
          <a:noFill/>
          <a:ln>
            <a:noFill/>
          </a:ln>
        </p:spPr>
        <p:txBody>
          <a:bodyPr anchorCtr="0" anchor="t" bIns="45700" lIns="91425" spcFirstLastPara="1" rIns="91425" wrap="square" tIns="45700">
            <a:noAutofit/>
          </a:bodyPr>
          <a:lstStyle/>
          <a:p>
            <a:pPr indent="-609600" lvl="0" marL="609600" marR="0" rtl="0" algn="l">
              <a:lnSpc>
                <a:spcPct val="100000"/>
              </a:lnSpc>
              <a:spcBef>
                <a:spcPts val="0"/>
              </a:spcBef>
              <a:spcAft>
                <a:spcPts val="0"/>
              </a:spcAft>
              <a:buClr>
                <a:schemeClr val="hlink"/>
              </a:buClr>
              <a:buFont typeface="Noto Sans Symbols"/>
              <a:buNone/>
            </a:pPr>
            <a:r>
              <a:rPr b="0" i="0" lang="en-US" sz="2800" u="none" cap="none" strike="noStrike">
                <a:solidFill>
                  <a:schemeClr val="dk1"/>
                </a:solidFill>
                <a:latin typeface="Arial"/>
                <a:ea typeface="Arial"/>
                <a:cs typeface="Arial"/>
                <a:sym typeface="Arial"/>
              </a:rPr>
              <a:t>	Minutes are reviewed by members who were present at the last meeting and corrections made if necessary.</a:t>
            </a:r>
            <a:endParaRPr b="0" i="0" sz="3200" u="none" cap="none" strike="noStrike">
              <a:solidFill>
                <a:schemeClr val="dk1"/>
              </a:solidFill>
              <a:latin typeface="Arial"/>
              <a:ea typeface="Arial"/>
              <a:cs typeface="Arial"/>
              <a:sym typeface="Arial"/>
            </a:endParaRPr>
          </a:p>
          <a:p>
            <a:pPr indent="-533400" lvl="1" marL="990600" marR="0" rtl="0" algn="l">
              <a:lnSpc>
                <a:spcPct val="100000"/>
              </a:lnSpc>
              <a:spcBef>
                <a:spcPts val="440"/>
              </a:spcBef>
              <a:spcAft>
                <a:spcPts val="0"/>
              </a:spcAft>
              <a:buClr>
                <a:schemeClr val="folHlink"/>
              </a:buClr>
              <a:buSzPts val="1540"/>
              <a:buFont typeface="Noto Sans Symbols"/>
              <a:buChar char="➢"/>
            </a:pPr>
            <a:r>
              <a:rPr b="0" i="0" lang="en-US" sz="2200" u="none" cap="none" strike="noStrike">
                <a:solidFill>
                  <a:schemeClr val="dk1"/>
                </a:solidFill>
                <a:latin typeface="Arial"/>
                <a:ea typeface="Arial"/>
                <a:cs typeface="Arial"/>
                <a:sym typeface="Arial"/>
              </a:rPr>
              <a:t>Correct original copy:</a:t>
            </a:r>
            <a:endParaRPr/>
          </a:p>
          <a:p>
            <a:pPr indent="-457200" lvl="2" marL="1371600" marR="0" rtl="0" algn="l">
              <a:lnSpc>
                <a:spcPct val="100000"/>
              </a:lnSpc>
              <a:spcBef>
                <a:spcPts val="400"/>
              </a:spcBef>
              <a:spcAft>
                <a:spcPts val="0"/>
              </a:spcAft>
              <a:buClr>
                <a:schemeClr val="hlink"/>
              </a:buClr>
              <a:buSzPts val="1400"/>
              <a:buFont typeface="Noto Sans Symbols"/>
              <a:buChar char="●"/>
            </a:pPr>
            <a:r>
              <a:rPr b="0" i="0" lang="en-US" sz="2000" u="none" cap="none" strike="noStrike">
                <a:solidFill>
                  <a:schemeClr val="dk1"/>
                </a:solidFill>
                <a:latin typeface="Arial"/>
                <a:ea typeface="Arial"/>
                <a:cs typeface="Arial"/>
                <a:sym typeface="Arial"/>
              </a:rPr>
              <a:t>Note in the current minutes what was corrected .  Make the correction in the  previous minutes.</a:t>
            </a:r>
            <a:endParaRPr/>
          </a:p>
          <a:p>
            <a:pPr indent="-533400" lvl="1" marL="990600" marR="0" rtl="0" algn="l">
              <a:lnSpc>
                <a:spcPct val="100000"/>
              </a:lnSpc>
              <a:spcBef>
                <a:spcPts val="440"/>
              </a:spcBef>
              <a:spcAft>
                <a:spcPts val="0"/>
              </a:spcAft>
              <a:buClr>
                <a:schemeClr val="folHlink"/>
              </a:buClr>
              <a:buSzPts val="1540"/>
              <a:buFont typeface="Noto Sans Symbols"/>
              <a:buChar char="➢"/>
            </a:pPr>
            <a:r>
              <a:rPr b="0" i="0" lang="en-US" sz="2200" u="none" cap="none" strike="noStrike">
                <a:solidFill>
                  <a:schemeClr val="dk1"/>
                </a:solidFill>
                <a:latin typeface="Arial"/>
                <a:ea typeface="Arial"/>
                <a:cs typeface="Arial"/>
                <a:sym typeface="Arial"/>
              </a:rPr>
              <a:t>Do not erase, scribble around or White Out the original copy</a:t>
            </a:r>
            <a:endParaRPr/>
          </a:p>
          <a:p>
            <a:pPr indent="-533400" lvl="1" marL="990600" marR="0" rtl="0" algn="l">
              <a:lnSpc>
                <a:spcPct val="100000"/>
              </a:lnSpc>
              <a:spcBef>
                <a:spcPts val="440"/>
              </a:spcBef>
              <a:spcAft>
                <a:spcPts val="0"/>
              </a:spcAft>
              <a:buClr>
                <a:schemeClr val="folHlink"/>
              </a:buClr>
              <a:buSzPts val="1540"/>
              <a:buFont typeface="Noto Sans Symbols"/>
              <a:buChar char="➢"/>
            </a:pPr>
            <a:r>
              <a:rPr b="0" i="0" lang="en-US" sz="2200" u="none" cap="none" strike="noStrike">
                <a:solidFill>
                  <a:schemeClr val="dk1"/>
                </a:solidFill>
                <a:latin typeface="Arial"/>
                <a:ea typeface="Arial"/>
                <a:cs typeface="Arial"/>
                <a:sym typeface="Arial"/>
              </a:rPr>
              <a:t>Option:  have a committee to review minutes, prior to meeting </a:t>
            </a:r>
            <a:endParaRPr/>
          </a:p>
          <a:p>
            <a:pPr indent="-245109" lvl="0" marL="342900" marR="0" rtl="0" algn="l">
              <a:spcBef>
                <a:spcPts val="440"/>
              </a:spcBef>
              <a:spcAft>
                <a:spcPts val="0"/>
              </a:spcAft>
              <a:buClr>
                <a:schemeClr val="hlink"/>
              </a:buClr>
              <a:buSzPts val="1540"/>
              <a:buFont typeface="Noto Sans Symbols"/>
              <a:buNone/>
            </a:pPr>
            <a:r>
              <a:t/>
            </a:r>
            <a:endParaRPr b="0" i="0" sz="2200" u="none" cap="none" strike="noStrike">
              <a:solidFill>
                <a:schemeClr val="dk1"/>
              </a:solidFill>
              <a:latin typeface="Arial"/>
              <a:ea typeface="Arial"/>
              <a:cs typeface="Arial"/>
              <a:sym typeface="Arial"/>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2438400" y="228600"/>
            <a:ext cx="64008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Font typeface="Arial"/>
              <a:buNone/>
            </a:pPr>
            <a:r>
              <a:rPr b="0" i="0" lang="en-US" sz="3600" u="none" cap="none" strike="noStrike">
                <a:solidFill>
                  <a:schemeClr val="dk2"/>
                </a:solidFill>
                <a:latin typeface="Arial"/>
                <a:ea typeface="Arial"/>
                <a:cs typeface="Arial"/>
                <a:sym typeface="Arial"/>
              </a:rPr>
              <a:t>		</a:t>
            </a:r>
            <a:r>
              <a:rPr b="0" i="0" lang="en-US" sz="4400" u="none" cap="none" strike="noStrike">
                <a:solidFill>
                  <a:schemeClr val="dk2"/>
                </a:solidFill>
                <a:latin typeface="Arial"/>
                <a:ea typeface="Arial"/>
                <a:cs typeface="Arial"/>
                <a:sym typeface="Arial"/>
              </a:rPr>
              <a:t>Content</a:t>
            </a:r>
            <a:endParaRPr/>
          </a:p>
        </p:txBody>
      </p:sp>
      <p:sp>
        <p:nvSpPr>
          <p:cNvPr id="114" name="Shape 114"/>
          <p:cNvSpPr txBox="1"/>
          <p:nvPr>
            <p:ph idx="1" type="body"/>
          </p:nvPr>
        </p:nvSpPr>
        <p:spPr>
          <a:xfrm>
            <a:off x="2438400" y="1600200"/>
            <a:ext cx="6400800" cy="4495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SzPts val="2240"/>
              <a:buFont typeface="Noto Sans Symbols"/>
              <a:buChar char="■"/>
            </a:pPr>
            <a:r>
              <a:rPr b="0" i="0" lang="en-US" sz="3200" u="none" cap="none" strike="noStrike">
                <a:solidFill>
                  <a:schemeClr val="dk1"/>
                </a:solidFill>
                <a:latin typeface="Arial"/>
                <a:ea typeface="Arial"/>
                <a:cs typeface="Arial"/>
                <a:sym typeface="Arial"/>
              </a:rPr>
              <a:t>Place in the minutes what was done, not what was said or the  opinion of the secretary.</a:t>
            </a:r>
            <a:endParaRPr/>
          </a:p>
        </p:txBody>
      </p:sp>
    </p:spTree>
  </p:cSld>
  <p:clrMapOvr>
    <a:masterClrMapping/>
  </p:clrMapOvr>
  <p:transition>
    <p:fade thruBlk="1"/>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4" name="Shape 304"/>
        <p:cNvGrpSpPr/>
        <p:nvPr/>
      </p:nvGrpSpPr>
      <p:grpSpPr>
        <a:xfrm>
          <a:off x="0" y="0"/>
          <a:ext cx="0" cy="0"/>
          <a:chOff x="0" y="0"/>
          <a:chExt cx="0" cy="0"/>
        </a:xfrm>
      </p:grpSpPr>
      <p:sp>
        <p:nvSpPr>
          <p:cNvPr id="305" name="Shape 305"/>
          <p:cNvSpPr txBox="1"/>
          <p:nvPr>
            <p:ph idx="1" type="body"/>
          </p:nvPr>
        </p:nvSpPr>
        <p:spPr>
          <a:xfrm>
            <a:off x="2438400" y="1600200"/>
            <a:ext cx="6400800" cy="4495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hlink"/>
              </a:buClr>
              <a:buSzPts val="1960"/>
              <a:buFont typeface="Noto Sans Symbols"/>
              <a:buChar char="●"/>
            </a:pPr>
            <a:r>
              <a:rPr b="0" i="0" lang="en-US" sz="2800" u="none" cap="none" strike="noStrike">
                <a:solidFill>
                  <a:schemeClr val="dk1"/>
                </a:solidFill>
                <a:latin typeface="Arial"/>
                <a:ea typeface="Arial"/>
                <a:cs typeface="Arial"/>
                <a:sym typeface="Arial"/>
              </a:rPr>
              <a:t>Initial all individual corrections.</a:t>
            </a:r>
            <a:endParaRPr/>
          </a:p>
          <a:p>
            <a:pPr indent="-342900" lvl="0" marL="342900" marR="0" rtl="0" algn="l">
              <a:lnSpc>
                <a:spcPct val="90000"/>
              </a:lnSpc>
              <a:spcBef>
                <a:spcPts val="560"/>
              </a:spcBef>
              <a:spcAft>
                <a:spcPts val="0"/>
              </a:spcAft>
              <a:buClr>
                <a:schemeClr val="hlink"/>
              </a:buClr>
              <a:buSzPts val="1960"/>
              <a:buFont typeface="Noto Sans Symbols"/>
              <a:buChar char="●"/>
            </a:pPr>
            <a:r>
              <a:rPr b="0" i="0" lang="en-US" sz="2800" u="none" cap="none" strike="noStrike">
                <a:solidFill>
                  <a:schemeClr val="dk1"/>
                </a:solidFill>
                <a:latin typeface="Arial"/>
                <a:ea typeface="Arial"/>
                <a:cs typeface="Arial"/>
                <a:sym typeface="Arial"/>
              </a:rPr>
              <a:t>Note the date of approval </a:t>
            </a:r>
            <a:endParaRPr/>
          </a:p>
          <a:p>
            <a:pPr indent="-285750" lvl="1" marL="742950" marR="0" rtl="0" algn="l">
              <a:lnSpc>
                <a:spcPct val="90000"/>
              </a:lnSpc>
              <a:spcBef>
                <a:spcPts val="440"/>
              </a:spcBef>
              <a:spcAft>
                <a:spcPts val="0"/>
              </a:spcAft>
              <a:buClr>
                <a:schemeClr val="folHlink"/>
              </a:buClr>
              <a:buSzPts val="1540"/>
              <a:buFont typeface="Noto Sans Symbols"/>
              <a:buChar char="●"/>
            </a:pPr>
            <a:r>
              <a:rPr b="0" i="0" lang="en-US" sz="2200" u="none" cap="none" strike="noStrike">
                <a:solidFill>
                  <a:schemeClr val="dk1"/>
                </a:solidFill>
                <a:latin typeface="Arial"/>
                <a:ea typeface="Arial"/>
                <a:cs typeface="Arial"/>
                <a:sym typeface="Arial"/>
              </a:rPr>
              <a:t>at the bottom of each official copy of the minutes </a:t>
            </a:r>
            <a:endParaRPr/>
          </a:p>
          <a:p>
            <a:pPr indent="-285750" lvl="1" marL="742950" marR="0" rtl="0" algn="l">
              <a:lnSpc>
                <a:spcPct val="90000"/>
              </a:lnSpc>
              <a:spcBef>
                <a:spcPts val="440"/>
              </a:spcBef>
              <a:spcAft>
                <a:spcPts val="0"/>
              </a:spcAft>
              <a:buClr>
                <a:schemeClr val="folHlink"/>
              </a:buClr>
              <a:buSzPts val="1540"/>
              <a:buFont typeface="Noto Sans Symbols"/>
              <a:buChar char="●"/>
            </a:pPr>
            <a:r>
              <a:rPr b="0" i="0" lang="en-US" sz="2200" u="none" cap="none" strike="noStrike">
                <a:solidFill>
                  <a:schemeClr val="dk1"/>
                </a:solidFill>
                <a:latin typeface="Arial"/>
                <a:ea typeface="Arial"/>
                <a:cs typeface="Arial"/>
                <a:sym typeface="Arial"/>
              </a:rPr>
              <a:t>In the minutes of the meeting where the approval occurred. </a:t>
            </a:r>
            <a:endParaRPr/>
          </a:p>
          <a:p>
            <a:pPr indent="-187959" lvl="1" marL="742950" marR="0" rtl="0" algn="l">
              <a:lnSpc>
                <a:spcPct val="90000"/>
              </a:lnSpc>
              <a:spcBef>
                <a:spcPts val="440"/>
              </a:spcBef>
              <a:spcAft>
                <a:spcPts val="0"/>
              </a:spcAft>
              <a:buClr>
                <a:schemeClr val="folHlink"/>
              </a:buClr>
              <a:buSzPts val="1540"/>
              <a:buFont typeface="Noto Sans Symbols"/>
              <a:buNone/>
            </a:pPr>
            <a:r>
              <a:t/>
            </a:r>
            <a:endParaRPr b="0" i="0" sz="2200" u="none" cap="none" strike="noStrike">
              <a:solidFill>
                <a:schemeClr val="dk1"/>
              </a:solidFill>
              <a:latin typeface="Arial"/>
              <a:ea typeface="Arial"/>
              <a:cs typeface="Arial"/>
              <a:sym typeface="Arial"/>
            </a:endParaRPr>
          </a:p>
          <a:p>
            <a:pPr indent="-342900" lvl="0" marL="342900" marR="0" rtl="0" algn="l">
              <a:lnSpc>
                <a:spcPct val="90000"/>
              </a:lnSpc>
              <a:spcBef>
                <a:spcPts val="560"/>
              </a:spcBef>
              <a:spcAft>
                <a:spcPts val="0"/>
              </a:spcAft>
              <a:buClr>
                <a:schemeClr val="hlink"/>
              </a:buClr>
              <a:buSzPts val="1960"/>
              <a:buFont typeface="Noto Sans Symbols"/>
              <a:buChar char="●"/>
            </a:pPr>
            <a:r>
              <a:rPr b="0" i="0" lang="en-US" sz="2800" u="none" cap="none" strike="noStrike">
                <a:solidFill>
                  <a:schemeClr val="dk1"/>
                </a:solidFill>
                <a:latin typeface="Arial"/>
                <a:ea typeface="Arial"/>
                <a:cs typeface="Arial"/>
                <a:sym typeface="Arial"/>
              </a:rPr>
              <a:t>“</a:t>
            </a:r>
            <a:r>
              <a:rPr b="0" i="1" lang="en-US" sz="2800" u="none" cap="none" strike="noStrike">
                <a:solidFill>
                  <a:schemeClr val="dk1"/>
                </a:solidFill>
                <a:latin typeface="Arial"/>
                <a:ea typeface="Arial"/>
                <a:cs typeface="Arial"/>
                <a:sym typeface="Arial"/>
              </a:rPr>
              <a:t>Approved</a:t>
            </a:r>
            <a:r>
              <a:rPr b="0" i="0" lang="en-US" sz="2800" u="none" cap="none" strike="noStrike">
                <a:solidFill>
                  <a:schemeClr val="dk1"/>
                </a:solidFill>
                <a:latin typeface="Arial"/>
                <a:ea typeface="Arial"/>
                <a:cs typeface="Arial"/>
                <a:sym typeface="Arial"/>
              </a:rPr>
              <a:t> ______” can be typed after the recorder’s information and filled in by hand with the date of approval</a:t>
            </a:r>
            <a:endParaRPr/>
          </a:p>
        </p:txBody>
      </p:sp>
      <p:sp>
        <p:nvSpPr>
          <p:cNvPr id="306" name="Shape 306"/>
          <p:cNvSpPr txBox="1"/>
          <p:nvPr>
            <p:ph type="title"/>
          </p:nvPr>
        </p:nvSpPr>
        <p:spPr>
          <a:xfrm>
            <a:off x="2438400" y="228600"/>
            <a:ext cx="64008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Font typeface="Arial"/>
              <a:buNone/>
            </a:pPr>
            <a:r>
              <a:rPr b="1" i="0" lang="en-US" sz="3200" u="none" cap="none" strike="noStrike">
                <a:solidFill>
                  <a:schemeClr val="dk2"/>
                </a:solidFill>
                <a:latin typeface="Arial"/>
                <a:ea typeface="Arial"/>
                <a:cs typeface="Arial"/>
                <a:sym typeface="Arial"/>
              </a:rPr>
              <a:t>3.  Notate any corrections</a:t>
            </a:r>
            <a:endParaRPr/>
          </a:p>
        </p:txBody>
      </p:sp>
    </p:spTree>
  </p:cSld>
  <p:clrMapOvr>
    <a:masterClrMapping/>
  </p:clrMapOvr>
  <p:transition>
    <p:fade thruBlk="1"/>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1" name="Shape 311"/>
        <p:cNvGrpSpPr/>
        <p:nvPr/>
      </p:nvGrpSpPr>
      <p:grpSpPr>
        <a:xfrm>
          <a:off x="0" y="0"/>
          <a:ext cx="0" cy="0"/>
          <a:chOff x="0" y="0"/>
          <a:chExt cx="0" cy="0"/>
        </a:xfrm>
      </p:grpSpPr>
      <p:sp>
        <p:nvSpPr>
          <p:cNvPr id="312" name="Shape 312"/>
          <p:cNvSpPr txBox="1"/>
          <p:nvPr>
            <p:ph type="title"/>
          </p:nvPr>
        </p:nvSpPr>
        <p:spPr>
          <a:xfrm>
            <a:off x="2438400" y="228600"/>
            <a:ext cx="6400800" cy="12192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1" i="0" lang="en-US" sz="3600" u="sng" cap="none" strike="noStrike">
                <a:solidFill>
                  <a:schemeClr val="dk2"/>
                </a:solidFill>
                <a:latin typeface="Arial"/>
                <a:ea typeface="Arial"/>
                <a:cs typeface="Arial"/>
                <a:sym typeface="Arial"/>
              </a:rPr>
              <a:t>PRESERVE ALL MINUTES</a:t>
            </a:r>
            <a:endParaRPr/>
          </a:p>
        </p:txBody>
      </p:sp>
      <p:sp>
        <p:nvSpPr>
          <p:cNvPr id="313" name="Shape 313"/>
          <p:cNvSpPr txBox="1"/>
          <p:nvPr>
            <p:ph idx="1" type="body"/>
          </p:nvPr>
        </p:nvSpPr>
        <p:spPr>
          <a:xfrm>
            <a:off x="2438400" y="1600200"/>
            <a:ext cx="6400800" cy="4495800"/>
          </a:xfrm>
          <a:prstGeom prst="rect">
            <a:avLst/>
          </a:prstGeom>
          <a:noFill/>
          <a:ln>
            <a:noFill/>
          </a:ln>
        </p:spPr>
        <p:txBody>
          <a:bodyPr anchorCtr="0" anchor="t" bIns="45700" lIns="91425" spcFirstLastPara="1" rIns="91425" wrap="square" tIns="45700">
            <a:noAutofit/>
          </a:bodyPr>
          <a:lstStyle/>
          <a:p>
            <a:pPr indent="-609600" lvl="0" marL="609600" marR="0" rtl="0" algn="l">
              <a:lnSpc>
                <a:spcPct val="100000"/>
              </a:lnSpc>
              <a:spcBef>
                <a:spcPts val="0"/>
              </a:spcBef>
              <a:spcAft>
                <a:spcPts val="0"/>
              </a:spcAft>
              <a:buClr>
                <a:schemeClr val="hlink"/>
              </a:buClr>
              <a:buSzPts val="1960"/>
              <a:buFont typeface="Noto Sans Symbols"/>
              <a:buChar char="■"/>
            </a:pPr>
            <a:r>
              <a:rPr b="1" i="0" lang="en-US" sz="2800" u="none" cap="none" strike="noStrike">
                <a:solidFill>
                  <a:schemeClr val="dk1"/>
                </a:solidFill>
                <a:latin typeface="Arial"/>
                <a:ea typeface="Arial"/>
                <a:cs typeface="Arial"/>
                <a:sym typeface="Arial"/>
              </a:rPr>
              <a:t>Minutes of the PTA are the permanent record of the organization and should be permanently stored. </a:t>
            </a:r>
            <a:endParaRPr/>
          </a:p>
          <a:p>
            <a:pPr indent="-218440" lvl="0" marL="342900" marR="0" rtl="0" algn="l">
              <a:spcBef>
                <a:spcPts val="560"/>
              </a:spcBef>
              <a:spcAft>
                <a:spcPts val="0"/>
              </a:spcAft>
              <a:buClr>
                <a:schemeClr val="hlink"/>
              </a:buClr>
              <a:buSzPts val="1960"/>
              <a:buFont typeface="Noto Sans Symbols"/>
              <a:buNone/>
            </a:pPr>
            <a:r>
              <a:t/>
            </a:r>
            <a:endParaRPr b="1" i="0" sz="2800" u="none" cap="none" strike="noStrike">
              <a:solidFill>
                <a:schemeClr val="dk1"/>
              </a:solidFill>
              <a:latin typeface="Arial"/>
              <a:ea typeface="Arial"/>
              <a:cs typeface="Arial"/>
              <a:sym typeface="Arial"/>
            </a:endParaRPr>
          </a:p>
        </p:txBody>
      </p:sp>
    </p:spTree>
  </p:cSld>
  <p:clrMapOvr>
    <a:masterClrMapping/>
  </p:clrMapOvr>
  <p:transition>
    <p:fade thruBlk="1"/>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8" name="Shape 318"/>
        <p:cNvGrpSpPr/>
        <p:nvPr/>
      </p:nvGrpSpPr>
      <p:grpSpPr>
        <a:xfrm>
          <a:off x="0" y="0"/>
          <a:ext cx="0" cy="0"/>
          <a:chOff x="0" y="0"/>
          <a:chExt cx="0" cy="0"/>
        </a:xfrm>
      </p:grpSpPr>
      <p:sp>
        <p:nvSpPr>
          <p:cNvPr id="319" name="Shape 319"/>
          <p:cNvSpPr txBox="1"/>
          <p:nvPr>
            <p:ph type="title"/>
          </p:nvPr>
        </p:nvSpPr>
        <p:spPr>
          <a:xfrm>
            <a:off x="2362200" y="152400"/>
            <a:ext cx="6400800" cy="13716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Font typeface="Arial"/>
              <a:buNone/>
            </a:pPr>
            <a:r>
              <a:rPr b="1" i="0" lang="en-US" sz="3200" u="none" cap="none" strike="noStrike">
                <a:solidFill>
                  <a:schemeClr val="dk2"/>
                </a:solidFill>
                <a:latin typeface="Arial"/>
                <a:ea typeface="Arial"/>
                <a:cs typeface="Arial"/>
                <a:sym typeface="Arial"/>
              </a:rPr>
              <a:t>1.  Preserve minutes in a bound book with numbered pages</a:t>
            </a:r>
            <a:endParaRPr/>
          </a:p>
        </p:txBody>
      </p:sp>
      <p:sp>
        <p:nvSpPr>
          <p:cNvPr id="320" name="Shape 320"/>
          <p:cNvSpPr txBox="1"/>
          <p:nvPr>
            <p:ph idx="1" type="body"/>
          </p:nvPr>
        </p:nvSpPr>
        <p:spPr>
          <a:xfrm>
            <a:off x="2362200" y="1600200"/>
            <a:ext cx="6400800" cy="4419600"/>
          </a:xfrm>
          <a:prstGeom prst="rect">
            <a:avLst/>
          </a:prstGeom>
          <a:noFill/>
          <a:ln>
            <a:noFill/>
          </a:ln>
        </p:spPr>
        <p:txBody>
          <a:bodyPr anchorCtr="0" anchor="t" bIns="45700" lIns="91425" spcFirstLastPara="1" rIns="91425" wrap="square" tIns="45700">
            <a:noAutofit/>
          </a:bodyPr>
          <a:lstStyle/>
          <a:p>
            <a:pPr indent="-285750" lvl="1" marL="742950" marR="0" rtl="0" algn="l">
              <a:lnSpc>
                <a:spcPct val="100000"/>
              </a:lnSpc>
              <a:spcBef>
                <a:spcPts val="0"/>
              </a:spcBef>
              <a:spcAft>
                <a:spcPts val="0"/>
              </a:spcAft>
              <a:buClr>
                <a:schemeClr val="folHlink"/>
              </a:buClr>
              <a:buSzPts val="1960"/>
              <a:buFont typeface="Noto Sans Symbols"/>
              <a:buChar char="●"/>
            </a:pPr>
            <a:r>
              <a:rPr b="0" i="0" lang="en-US" sz="2800" u="none" cap="none" strike="noStrike">
                <a:solidFill>
                  <a:schemeClr val="dk1"/>
                </a:solidFill>
                <a:latin typeface="Arial"/>
                <a:ea typeface="Arial"/>
                <a:cs typeface="Arial"/>
                <a:sym typeface="Arial"/>
              </a:rPr>
              <a:t>Handwritten minutes should be contained in a notebook or three ring binder</a:t>
            </a:r>
            <a:endParaRPr/>
          </a:p>
          <a:p>
            <a:pPr indent="-285750" lvl="1" marL="742950" marR="0" rtl="0" algn="l">
              <a:lnSpc>
                <a:spcPct val="100000"/>
              </a:lnSpc>
              <a:spcBef>
                <a:spcPts val="560"/>
              </a:spcBef>
              <a:spcAft>
                <a:spcPts val="0"/>
              </a:spcAft>
              <a:buClr>
                <a:schemeClr val="folHlink"/>
              </a:buClr>
              <a:buSzPts val="1960"/>
              <a:buFont typeface="Noto Sans Symbols"/>
              <a:buChar char="●"/>
            </a:pPr>
            <a:r>
              <a:rPr b="0" i="0" lang="en-US" sz="2800" u="none" cap="none" strike="noStrike">
                <a:solidFill>
                  <a:schemeClr val="dk1"/>
                </a:solidFill>
                <a:latin typeface="Arial"/>
                <a:ea typeface="Arial"/>
                <a:cs typeface="Arial"/>
                <a:sym typeface="Arial"/>
              </a:rPr>
              <a:t>Typed/Electronically printed minutes should be periodically bound and placed in a three ring binder.</a:t>
            </a:r>
            <a:endParaRPr/>
          </a:p>
          <a:p>
            <a:pPr indent="-285750" lvl="1" marL="742950" marR="0" rtl="0" algn="l">
              <a:lnSpc>
                <a:spcPct val="100000"/>
              </a:lnSpc>
              <a:spcBef>
                <a:spcPts val="560"/>
              </a:spcBef>
              <a:spcAft>
                <a:spcPts val="0"/>
              </a:spcAft>
              <a:buClr>
                <a:schemeClr val="folHlink"/>
              </a:buClr>
              <a:buSzPts val="1960"/>
              <a:buFont typeface="Noto Sans Symbols"/>
              <a:buChar char="●"/>
            </a:pPr>
            <a:r>
              <a:rPr b="0" i="0" lang="en-US" sz="2800" u="none" cap="none" strike="noStrike">
                <a:solidFill>
                  <a:schemeClr val="dk1"/>
                </a:solidFill>
                <a:latin typeface="Arial"/>
                <a:ea typeface="Arial"/>
                <a:cs typeface="Arial"/>
                <a:sym typeface="Arial"/>
              </a:rPr>
              <a:t>A copy of the electronic minutes may be kept on a flash drive</a:t>
            </a:r>
            <a:r>
              <a:rPr lang="en-US"/>
              <a:t> </a:t>
            </a:r>
            <a:r>
              <a:rPr b="0" i="0" lang="en-US" sz="2800" u="none" cap="none" strike="noStrike">
                <a:solidFill>
                  <a:schemeClr val="dk1"/>
                </a:solidFill>
                <a:latin typeface="Arial"/>
                <a:ea typeface="Arial"/>
                <a:cs typeface="Arial"/>
                <a:sym typeface="Arial"/>
              </a:rPr>
              <a:t>as a second copy.</a:t>
            </a:r>
            <a:endParaRPr/>
          </a:p>
          <a:p>
            <a:pPr indent="-218440" lvl="0" marL="342900" marR="0" rtl="0" algn="l">
              <a:spcBef>
                <a:spcPts val="560"/>
              </a:spcBef>
              <a:spcAft>
                <a:spcPts val="0"/>
              </a:spcAft>
              <a:buClr>
                <a:schemeClr val="hlink"/>
              </a:buClr>
              <a:buSzPts val="1960"/>
              <a:buFont typeface="Noto Sans Symbols"/>
              <a:buNone/>
            </a:pPr>
            <a:r>
              <a:t/>
            </a:r>
            <a:endParaRPr b="0" i="0" sz="2800" u="none" cap="none" strike="noStrike">
              <a:solidFill>
                <a:schemeClr val="dk1"/>
              </a:solidFill>
              <a:latin typeface="Arial"/>
              <a:ea typeface="Arial"/>
              <a:cs typeface="Arial"/>
              <a:sym typeface="Arial"/>
            </a:endParaRPr>
          </a:p>
        </p:txBody>
      </p:sp>
    </p:spTree>
  </p:cSld>
  <p:clrMapOvr>
    <a:masterClrMapping/>
  </p:clrMapOvr>
  <p:transition>
    <p:fade thruBlk="1"/>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5" name="Shape 325"/>
        <p:cNvGrpSpPr/>
        <p:nvPr/>
      </p:nvGrpSpPr>
      <p:grpSpPr>
        <a:xfrm>
          <a:off x="0" y="0"/>
          <a:ext cx="0" cy="0"/>
          <a:chOff x="0" y="0"/>
          <a:chExt cx="0" cy="0"/>
        </a:xfrm>
      </p:grpSpPr>
      <p:sp>
        <p:nvSpPr>
          <p:cNvPr id="326" name="Shape 326"/>
          <p:cNvSpPr txBox="1"/>
          <p:nvPr>
            <p:ph type="title"/>
          </p:nvPr>
        </p:nvSpPr>
        <p:spPr>
          <a:xfrm>
            <a:off x="2438400" y="228600"/>
            <a:ext cx="6400800" cy="12954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Font typeface="Arial"/>
              <a:buNone/>
            </a:pPr>
            <a:r>
              <a:rPr b="1" i="0" lang="en-US" sz="3200" u="none" cap="none" strike="noStrike">
                <a:solidFill>
                  <a:schemeClr val="dk2"/>
                </a:solidFill>
                <a:latin typeface="Arial"/>
                <a:ea typeface="Arial"/>
                <a:cs typeface="Arial"/>
                <a:sym typeface="Arial"/>
              </a:rPr>
              <a:t>2. Store all minutes in a safe place.</a:t>
            </a:r>
            <a:endParaRPr/>
          </a:p>
        </p:txBody>
      </p:sp>
      <p:sp>
        <p:nvSpPr>
          <p:cNvPr id="327" name="Shape 327"/>
          <p:cNvSpPr txBox="1"/>
          <p:nvPr>
            <p:ph idx="1" type="body"/>
          </p:nvPr>
        </p:nvSpPr>
        <p:spPr>
          <a:xfrm>
            <a:off x="2438400" y="1600200"/>
            <a:ext cx="6400800" cy="4495800"/>
          </a:xfrm>
          <a:prstGeom prst="rect">
            <a:avLst/>
          </a:prstGeom>
          <a:noFill/>
          <a:ln>
            <a:noFill/>
          </a:ln>
        </p:spPr>
        <p:txBody>
          <a:bodyPr anchorCtr="0" anchor="t" bIns="45700" lIns="91425" spcFirstLastPara="1" rIns="91425" wrap="square" tIns="45700">
            <a:noAutofit/>
          </a:bodyPr>
          <a:lstStyle/>
          <a:p>
            <a:pPr indent="-285750" lvl="1" marL="742950" marR="0" rtl="0" algn="l">
              <a:lnSpc>
                <a:spcPct val="100000"/>
              </a:lnSpc>
              <a:spcBef>
                <a:spcPts val="0"/>
              </a:spcBef>
              <a:spcAft>
                <a:spcPts val="0"/>
              </a:spcAft>
              <a:buClr>
                <a:schemeClr val="folHlink"/>
              </a:buClr>
              <a:buSzPts val="1960"/>
              <a:buFont typeface="Noto Sans Symbols"/>
              <a:buChar char="●"/>
            </a:pPr>
            <a:r>
              <a:rPr b="0" i="0" lang="en-US" sz="2800" u="none" cap="none" strike="noStrike">
                <a:solidFill>
                  <a:schemeClr val="dk1"/>
                </a:solidFill>
                <a:latin typeface="Arial"/>
                <a:ea typeface="Arial"/>
                <a:cs typeface="Arial"/>
                <a:sym typeface="Arial"/>
              </a:rPr>
              <a:t>Bound books should be carefully stored, permanently</a:t>
            </a:r>
            <a:endParaRPr/>
          </a:p>
          <a:p>
            <a:pPr indent="-285750" lvl="1" marL="742950" marR="0" rtl="0" algn="l">
              <a:lnSpc>
                <a:spcPct val="100000"/>
              </a:lnSpc>
              <a:spcBef>
                <a:spcPts val="560"/>
              </a:spcBef>
              <a:spcAft>
                <a:spcPts val="0"/>
              </a:spcAft>
              <a:buClr>
                <a:schemeClr val="folHlink"/>
              </a:buClr>
              <a:buSzPts val="1960"/>
              <a:buFont typeface="Noto Sans Symbols"/>
              <a:buChar char="●"/>
            </a:pPr>
            <a:r>
              <a:rPr b="0" i="0" lang="en-US" sz="2800" u="none" cap="none" strike="noStrike">
                <a:solidFill>
                  <a:schemeClr val="dk1"/>
                </a:solidFill>
                <a:latin typeface="Arial"/>
                <a:ea typeface="Arial"/>
                <a:cs typeface="Arial"/>
                <a:sym typeface="Arial"/>
              </a:rPr>
              <a:t>School librarians may be able to provide shelf space for the minutes</a:t>
            </a:r>
            <a:endParaRPr/>
          </a:p>
          <a:p>
            <a:pPr indent="-285750" lvl="1" marL="742950" marR="0" rtl="0" algn="l">
              <a:lnSpc>
                <a:spcPct val="100000"/>
              </a:lnSpc>
              <a:spcBef>
                <a:spcPts val="560"/>
              </a:spcBef>
              <a:spcAft>
                <a:spcPts val="0"/>
              </a:spcAft>
              <a:buClr>
                <a:schemeClr val="folHlink"/>
              </a:buClr>
              <a:buSzPts val="1960"/>
              <a:buFont typeface="Noto Sans Symbols"/>
              <a:buChar char="●"/>
            </a:pPr>
            <a:r>
              <a:rPr b="0" i="0" lang="en-US" sz="2800" u="none" cap="none" strike="noStrike">
                <a:solidFill>
                  <a:schemeClr val="dk1"/>
                </a:solidFill>
                <a:latin typeface="Arial"/>
                <a:ea typeface="Arial"/>
                <a:cs typeface="Arial"/>
                <a:sym typeface="Arial"/>
              </a:rPr>
              <a:t>PTA school closet or home storage should include dry containers and clear labels</a:t>
            </a:r>
            <a:endParaRPr/>
          </a:p>
          <a:p>
            <a:pPr indent="-218440" lvl="0" marL="342900" marR="0" rtl="0" algn="l">
              <a:spcBef>
                <a:spcPts val="560"/>
              </a:spcBef>
              <a:spcAft>
                <a:spcPts val="0"/>
              </a:spcAft>
              <a:buClr>
                <a:schemeClr val="hlink"/>
              </a:buClr>
              <a:buSzPts val="1960"/>
              <a:buFont typeface="Noto Sans Symbols"/>
              <a:buNone/>
            </a:pPr>
            <a:r>
              <a:t/>
            </a:r>
            <a:endParaRPr b="0" i="0" sz="2800" u="none" cap="none" strike="noStrike">
              <a:solidFill>
                <a:schemeClr val="dk1"/>
              </a:solidFill>
              <a:latin typeface="Arial"/>
              <a:ea typeface="Arial"/>
              <a:cs typeface="Arial"/>
              <a:sym typeface="Arial"/>
            </a:endParaRPr>
          </a:p>
        </p:txBody>
      </p:sp>
    </p:spTree>
  </p:cSld>
  <p:clrMapOvr>
    <a:masterClrMapping/>
  </p:clrMapOvr>
  <p:transition>
    <p:fade thruBlk="1"/>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2" name="Shape 332"/>
        <p:cNvGrpSpPr/>
        <p:nvPr/>
      </p:nvGrpSpPr>
      <p:grpSpPr>
        <a:xfrm>
          <a:off x="0" y="0"/>
          <a:ext cx="0" cy="0"/>
          <a:chOff x="0" y="0"/>
          <a:chExt cx="0" cy="0"/>
        </a:xfrm>
      </p:grpSpPr>
      <p:sp>
        <p:nvSpPr>
          <p:cNvPr id="333" name="Shape 333"/>
          <p:cNvSpPr txBox="1"/>
          <p:nvPr>
            <p:ph type="title"/>
          </p:nvPr>
        </p:nvSpPr>
        <p:spPr>
          <a:xfrm>
            <a:off x="2438400" y="228600"/>
            <a:ext cx="6400800" cy="12192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1" i="0" lang="en-US" sz="3600" u="sng" cap="none" strike="noStrike">
                <a:solidFill>
                  <a:schemeClr val="dk2"/>
                </a:solidFill>
                <a:latin typeface="Arial"/>
                <a:ea typeface="Arial"/>
                <a:cs typeface="Arial"/>
                <a:sym typeface="Arial"/>
              </a:rPr>
              <a:t>OTHER DUTIES</a:t>
            </a:r>
            <a:endParaRPr/>
          </a:p>
        </p:txBody>
      </p:sp>
      <p:sp>
        <p:nvSpPr>
          <p:cNvPr id="334" name="Shape 334"/>
          <p:cNvSpPr txBox="1"/>
          <p:nvPr>
            <p:ph idx="1" type="body"/>
          </p:nvPr>
        </p:nvSpPr>
        <p:spPr>
          <a:xfrm>
            <a:off x="2438400" y="1600200"/>
            <a:ext cx="6400800" cy="4495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SzPts val="2240"/>
              <a:buFont typeface="Noto Sans Symbols"/>
              <a:buChar char="■"/>
            </a:pPr>
            <a:r>
              <a:rPr b="1" i="0" lang="en-US" sz="3200" u="none" cap="none" strike="noStrike">
                <a:solidFill>
                  <a:schemeClr val="dk1"/>
                </a:solidFill>
                <a:latin typeface="Arial"/>
                <a:ea typeface="Arial"/>
                <a:cs typeface="Arial"/>
                <a:sym typeface="Arial"/>
              </a:rPr>
              <a:t>Depending upon the needs of the PTA, especially the president, and the skills of the secretary, additional duties may be assigned.</a:t>
            </a:r>
            <a:endParaRPr/>
          </a:p>
        </p:txBody>
      </p:sp>
    </p:spTree>
  </p:cSld>
  <p:clrMapOvr>
    <a:masterClrMapping/>
  </p:clrMapOvr>
  <p:transition>
    <p:fade thruBlk="1"/>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9" name="Shape 339"/>
        <p:cNvGrpSpPr/>
        <p:nvPr/>
      </p:nvGrpSpPr>
      <p:grpSpPr>
        <a:xfrm>
          <a:off x="0" y="0"/>
          <a:ext cx="0" cy="0"/>
          <a:chOff x="0" y="0"/>
          <a:chExt cx="0" cy="0"/>
        </a:xfrm>
      </p:grpSpPr>
      <p:sp>
        <p:nvSpPr>
          <p:cNvPr id="340" name="Shape 340"/>
          <p:cNvSpPr txBox="1"/>
          <p:nvPr>
            <p:ph type="title"/>
          </p:nvPr>
        </p:nvSpPr>
        <p:spPr>
          <a:xfrm>
            <a:off x="2438400" y="228600"/>
            <a:ext cx="64008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Font typeface="Arial"/>
              <a:buNone/>
            </a:pPr>
            <a:r>
              <a:rPr b="1" i="0" lang="en-US" sz="3200" u="none" cap="none" strike="noStrike">
                <a:solidFill>
                  <a:schemeClr val="dk2"/>
                </a:solidFill>
                <a:latin typeface="Arial"/>
                <a:ea typeface="Arial"/>
                <a:cs typeface="Arial"/>
                <a:sym typeface="Arial"/>
              </a:rPr>
              <a:t>1.  Assist with the agenda as needed.</a:t>
            </a:r>
            <a:endParaRPr/>
          </a:p>
        </p:txBody>
      </p:sp>
      <p:sp>
        <p:nvSpPr>
          <p:cNvPr id="341" name="Shape 341"/>
          <p:cNvSpPr txBox="1"/>
          <p:nvPr>
            <p:ph idx="1" type="body"/>
          </p:nvPr>
        </p:nvSpPr>
        <p:spPr>
          <a:xfrm>
            <a:off x="2438400" y="1300400"/>
            <a:ext cx="6400800" cy="5395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hlink"/>
              </a:buClr>
              <a:buFont typeface="Noto Sans Symbols"/>
              <a:buNone/>
            </a:pPr>
            <a:r>
              <a:rPr b="1" i="0" lang="en-US" sz="1800" u="none" cap="none" strike="noStrike">
                <a:solidFill>
                  <a:schemeClr val="dk1"/>
                </a:solidFill>
                <a:latin typeface="Arial"/>
                <a:ea typeface="Arial"/>
                <a:cs typeface="Arial"/>
                <a:sym typeface="Arial"/>
              </a:rPr>
              <a:t>Sample:  Typical board agenda</a:t>
            </a:r>
            <a:endParaRPr/>
          </a:p>
          <a:p>
            <a:pPr indent="-342900" lvl="0" marL="342900" marR="0" rtl="0" algn="l">
              <a:lnSpc>
                <a:spcPct val="80000"/>
              </a:lnSpc>
              <a:spcBef>
                <a:spcPts val="360"/>
              </a:spcBef>
              <a:spcAft>
                <a:spcPts val="0"/>
              </a:spcAft>
              <a:buClr>
                <a:schemeClr val="hlink"/>
              </a:buClr>
              <a:buFont typeface="Noto Sans Symbols"/>
              <a:buNone/>
            </a:pPr>
            <a:r>
              <a:t/>
            </a:r>
            <a:endParaRPr b="0" i="0" sz="1800" u="none" cap="none" strike="noStrike">
              <a:solidFill>
                <a:schemeClr val="dk1"/>
              </a:solidFill>
              <a:latin typeface="Arial"/>
              <a:ea typeface="Arial"/>
              <a:cs typeface="Arial"/>
              <a:sym typeface="Arial"/>
            </a:endParaRPr>
          </a:p>
          <a:p>
            <a:pPr indent="-342900" lvl="0" marL="342900" marR="0" rtl="0" algn="l">
              <a:lnSpc>
                <a:spcPct val="80000"/>
              </a:lnSpc>
              <a:spcBef>
                <a:spcPts val="360"/>
              </a:spcBef>
              <a:spcAft>
                <a:spcPts val="0"/>
              </a:spcAft>
              <a:buClr>
                <a:schemeClr val="hlink"/>
              </a:buClr>
              <a:buSzPts val="1260"/>
              <a:buFont typeface="Noto Sans Symbols"/>
              <a:buChar char="■"/>
            </a:pPr>
            <a:r>
              <a:rPr b="0" i="0" lang="en-US" sz="1800" u="none" cap="none" strike="noStrike">
                <a:solidFill>
                  <a:schemeClr val="dk1"/>
                </a:solidFill>
                <a:latin typeface="Arial"/>
                <a:ea typeface="Arial"/>
                <a:cs typeface="Arial"/>
                <a:sym typeface="Arial"/>
              </a:rPr>
              <a:t>Call to order</a:t>
            </a:r>
            <a:endParaRPr/>
          </a:p>
          <a:p>
            <a:pPr indent="-342900" lvl="0" marL="342900" marR="0" rtl="0" algn="l">
              <a:lnSpc>
                <a:spcPct val="80000"/>
              </a:lnSpc>
              <a:spcBef>
                <a:spcPts val="360"/>
              </a:spcBef>
              <a:spcAft>
                <a:spcPts val="0"/>
              </a:spcAft>
              <a:buClr>
                <a:schemeClr val="hlink"/>
              </a:buClr>
              <a:buSzPts val="1260"/>
              <a:buFont typeface="Noto Sans Symbols"/>
              <a:buChar char="■"/>
            </a:pPr>
            <a:r>
              <a:rPr b="0" i="0" lang="en-US" sz="1800" u="none" cap="none" strike="noStrike">
                <a:solidFill>
                  <a:schemeClr val="dk1"/>
                </a:solidFill>
                <a:latin typeface="Arial"/>
                <a:ea typeface="Arial"/>
                <a:cs typeface="Arial"/>
                <a:sym typeface="Arial"/>
              </a:rPr>
              <a:t>Opening Thought/Flag Ceremony</a:t>
            </a:r>
            <a:endParaRPr/>
          </a:p>
          <a:p>
            <a:pPr indent="-342900" lvl="0" marL="342900" marR="0" rtl="0" algn="l">
              <a:lnSpc>
                <a:spcPct val="80000"/>
              </a:lnSpc>
              <a:spcBef>
                <a:spcPts val="360"/>
              </a:spcBef>
              <a:spcAft>
                <a:spcPts val="0"/>
              </a:spcAft>
              <a:buClr>
                <a:schemeClr val="hlink"/>
              </a:buClr>
              <a:buSzPts val="1260"/>
              <a:buFont typeface="Noto Sans Symbols"/>
              <a:buChar char="■"/>
            </a:pPr>
            <a:r>
              <a:rPr b="0" i="0" lang="en-US" sz="1800" u="none" cap="none" strike="noStrike">
                <a:solidFill>
                  <a:schemeClr val="dk1"/>
                </a:solidFill>
                <a:latin typeface="Arial"/>
                <a:ea typeface="Arial"/>
                <a:cs typeface="Arial"/>
                <a:sym typeface="Arial"/>
              </a:rPr>
              <a:t>Minutes of the previous meeting</a:t>
            </a:r>
            <a:endParaRPr/>
          </a:p>
          <a:p>
            <a:pPr indent="-342900" lvl="0" marL="342900" marR="0" rtl="0" algn="l">
              <a:lnSpc>
                <a:spcPct val="80000"/>
              </a:lnSpc>
              <a:spcBef>
                <a:spcPts val="360"/>
              </a:spcBef>
              <a:spcAft>
                <a:spcPts val="0"/>
              </a:spcAft>
              <a:buClr>
                <a:schemeClr val="hlink"/>
              </a:buClr>
              <a:buSzPts val="1260"/>
              <a:buFont typeface="Noto Sans Symbols"/>
              <a:buChar char="■"/>
            </a:pPr>
            <a:r>
              <a:rPr b="0" i="0" lang="en-US" sz="1800" u="none" cap="none" strike="noStrike">
                <a:solidFill>
                  <a:schemeClr val="dk1"/>
                </a:solidFill>
                <a:latin typeface="Arial"/>
                <a:ea typeface="Arial"/>
                <a:cs typeface="Arial"/>
                <a:sym typeface="Arial"/>
              </a:rPr>
              <a:t>Treasurer’s Report</a:t>
            </a:r>
            <a:endParaRPr/>
          </a:p>
          <a:p>
            <a:pPr indent="-342900" lvl="0" marL="342900" marR="0" rtl="0" algn="l">
              <a:lnSpc>
                <a:spcPct val="80000"/>
              </a:lnSpc>
              <a:spcBef>
                <a:spcPts val="360"/>
              </a:spcBef>
              <a:spcAft>
                <a:spcPts val="0"/>
              </a:spcAft>
              <a:buClr>
                <a:schemeClr val="hlink"/>
              </a:buClr>
              <a:buSzPts val="1260"/>
              <a:buFont typeface="Noto Sans Symbols"/>
              <a:buChar char="■"/>
            </a:pPr>
            <a:r>
              <a:rPr b="0" i="0" lang="en-US" sz="1800" u="none" cap="none" strike="noStrike">
                <a:solidFill>
                  <a:schemeClr val="dk1"/>
                </a:solidFill>
                <a:latin typeface="Arial"/>
                <a:ea typeface="Arial"/>
                <a:cs typeface="Arial"/>
                <a:sym typeface="Arial"/>
              </a:rPr>
              <a:t>Correspondence</a:t>
            </a:r>
            <a:endParaRPr/>
          </a:p>
          <a:p>
            <a:pPr indent="-342900" lvl="0" marL="342900" marR="0" rtl="0" algn="l">
              <a:lnSpc>
                <a:spcPct val="80000"/>
              </a:lnSpc>
              <a:spcBef>
                <a:spcPts val="360"/>
              </a:spcBef>
              <a:spcAft>
                <a:spcPts val="0"/>
              </a:spcAft>
              <a:buClr>
                <a:schemeClr val="hlink"/>
              </a:buClr>
              <a:buSzPts val="1260"/>
              <a:buFont typeface="Noto Sans Symbols"/>
              <a:buChar char="■"/>
            </a:pPr>
            <a:r>
              <a:rPr b="0" i="0" lang="en-US" sz="1800" u="none" cap="none" strike="noStrike">
                <a:solidFill>
                  <a:schemeClr val="dk1"/>
                </a:solidFill>
                <a:latin typeface="Arial"/>
                <a:ea typeface="Arial"/>
                <a:cs typeface="Arial"/>
                <a:sym typeface="Arial"/>
              </a:rPr>
              <a:t>Reports</a:t>
            </a:r>
            <a:endParaRPr/>
          </a:p>
          <a:p>
            <a:pPr indent="-285750" lvl="1" marL="742950" marR="0" rtl="0" algn="l">
              <a:lnSpc>
                <a:spcPct val="80000"/>
              </a:lnSpc>
              <a:spcBef>
                <a:spcPts val="320"/>
              </a:spcBef>
              <a:spcAft>
                <a:spcPts val="0"/>
              </a:spcAft>
              <a:buClr>
                <a:schemeClr val="folHlink"/>
              </a:buClr>
              <a:buSzPts val="1120"/>
              <a:buFont typeface="Noto Sans Symbols"/>
              <a:buChar char="●"/>
            </a:pPr>
            <a:r>
              <a:rPr b="0" i="0" lang="en-US" sz="1600" u="none" cap="none" strike="noStrike">
                <a:solidFill>
                  <a:schemeClr val="dk1"/>
                </a:solidFill>
                <a:latin typeface="Arial"/>
                <a:ea typeface="Arial"/>
                <a:cs typeface="Arial"/>
                <a:sym typeface="Arial"/>
              </a:rPr>
              <a:t>President</a:t>
            </a:r>
            <a:endParaRPr/>
          </a:p>
          <a:p>
            <a:pPr indent="-285750" lvl="1" marL="742950" marR="0" rtl="0" algn="l">
              <a:lnSpc>
                <a:spcPct val="80000"/>
              </a:lnSpc>
              <a:spcBef>
                <a:spcPts val="320"/>
              </a:spcBef>
              <a:spcAft>
                <a:spcPts val="0"/>
              </a:spcAft>
              <a:buClr>
                <a:schemeClr val="folHlink"/>
              </a:buClr>
              <a:buSzPts val="1120"/>
              <a:buFont typeface="Noto Sans Symbols"/>
              <a:buChar char="●"/>
            </a:pPr>
            <a:r>
              <a:rPr b="0" i="0" lang="en-US" sz="1600" u="none" cap="none" strike="noStrike">
                <a:solidFill>
                  <a:schemeClr val="dk1"/>
                </a:solidFill>
                <a:latin typeface="Arial"/>
                <a:ea typeface="Arial"/>
                <a:cs typeface="Arial"/>
                <a:sym typeface="Arial"/>
              </a:rPr>
              <a:t>Administrator</a:t>
            </a:r>
            <a:endParaRPr/>
          </a:p>
          <a:p>
            <a:pPr indent="-285750" lvl="1" marL="742950" marR="0" rtl="0" algn="l">
              <a:lnSpc>
                <a:spcPct val="80000"/>
              </a:lnSpc>
              <a:spcBef>
                <a:spcPts val="320"/>
              </a:spcBef>
              <a:spcAft>
                <a:spcPts val="0"/>
              </a:spcAft>
              <a:buClr>
                <a:schemeClr val="folHlink"/>
              </a:buClr>
              <a:buSzPts val="1120"/>
              <a:buFont typeface="Noto Sans Symbols"/>
              <a:buChar char="●"/>
            </a:pPr>
            <a:r>
              <a:rPr b="0" i="0" lang="en-US" sz="1600" u="none" cap="none" strike="noStrike">
                <a:solidFill>
                  <a:schemeClr val="dk1"/>
                </a:solidFill>
                <a:latin typeface="Arial"/>
                <a:ea typeface="Arial"/>
                <a:cs typeface="Arial"/>
                <a:sym typeface="Arial"/>
              </a:rPr>
              <a:t>Teacher Rep/State PTA Rep</a:t>
            </a:r>
            <a:endParaRPr/>
          </a:p>
          <a:p>
            <a:pPr indent="-285750" lvl="1" marL="742950" marR="0" rtl="0" algn="l">
              <a:lnSpc>
                <a:spcPct val="80000"/>
              </a:lnSpc>
              <a:spcBef>
                <a:spcPts val="320"/>
              </a:spcBef>
              <a:spcAft>
                <a:spcPts val="0"/>
              </a:spcAft>
              <a:buClr>
                <a:schemeClr val="folHlink"/>
              </a:buClr>
              <a:buSzPts val="1120"/>
              <a:buFont typeface="Noto Sans Symbols"/>
              <a:buChar char="●"/>
            </a:pPr>
            <a:r>
              <a:rPr b="0" i="0" lang="en-US" sz="1600" u="none" cap="none" strike="noStrike">
                <a:solidFill>
                  <a:schemeClr val="dk1"/>
                </a:solidFill>
                <a:latin typeface="Arial"/>
                <a:ea typeface="Arial"/>
                <a:cs typeface="Arial"/>
                <a:sym typeface="Arial"/>
              </a:rPr>
              <a:t>Officers (as appropriate)</a:t>
            </a:r>
            <a:endParaRPr/>
          </a:p>
          <a:p>
            <a:pPr indent="-285750" lvl="1" marL="742950" marR="0" rtl="0" algn="l">
              <a:lnSpc>
                <a:spcPct val="80000"/>
              </a:lnSpc>
              <a:spcBef>
                <a:spcPts val="320"/>
              </a:spcBef>
              <a:spcAft>
                <a:spcPts val="0"/>
              </a:spcAft>
              <a:buClr>
                <a:schemeClr val="folHlink"/>
              </a:buClr>
              <a:buSzPts val="1120"/>
              <a:buFont typeface="Noto Sans Symbols"/>
              <a:buChar char="●"/>
            </a:pPr>
            <a:r>
              <a:rPr b="0" i="0" lang="en-US" sz="1600" u="none" cap="none" strike="noStrike">
                <a:solidFill>
                  <a:schemeClr val="dk1"/>
                </a:solidFill>
                <a:latin typeface="Arial"/>
                <a:ea typeface="Arial"/>
                <a:cs typeface="Arial"/>
                <a:sym typeface="Arial"/>
              </a:rPr>
              <a:t>Chairmen (as appropriate—may include action items)</a:t>
            </a:r>
            <a:endParaRPr/>
          </a:p>
          <a:p>
            <a:pPr indent="-342900" lvl="0" marL="342900" marR="0" rtl="0" algn="l">
              <a:lnSpc>
                <a:spcPct val="80000"/>
              </a:lnSpc>
              <a:spcBef>
                <a:spcPts val="360"/>
              </a:spcBef>
              <a:spcAft>
                <a:spcPts val="0"/>
              </a:spcAft>
              <a:buClr>
                <a:schemeClr val="hlink"/>
              </a:buClr>
              <a:buSzPts val="1260"/>
              <a:buFont typeface="Noto Sans Symbols"/>
              <a:buChar char="■"/>
            </a:pPr>
            <a:r>
              <a:rPr b="0" i="0" lang="en-US" sz="1800" u="none" cap="none" strike="noStrike">
                <a:solidFill>
                  <a:schemeClr val="dk1"/>
                </a:solidFill>
                <a:latin typeface="Arial"/>
                <a:ea typeface="Arial"/>
                <a:cs typeface="Arial"/>
                <a:sym typeface="Arial"/>
              </a:rPr>
              <a:t>Unfinished business, no longer called old business,  (items in need of continued business)</a:t>
            </a:r>
            <a:endParaRPr/>
          </a:p>
          <a:p>
            <a:pPr indent="-342900" lvl="0" marL="342900" marR="0" rtl="0" algn="l">
              <a:lnSpc>
                <a:spcPct val="80000"/>
              </a:lnSpc>
              <a:spcBef>
                <a:spcPts val="360"/>
              </a:spcBef>
              <a:spcAft>
                <a:spcPts val="0"/>
              </a:spcAft>
              <a:buClr>
                <a:schemeClr val="hlink"/>
              </a:buClr>
              <a:buSzPts val="1260"/>
              <a:buFont typeface="Noto Sans Symbols"/>
              <a:buChar char="■"/>
            </a:pPr>
            <a:r>
              <a:rPr b="0" i="0" lang="en-US" sz="1800" u="none" cap="none" strike="noStrike">
                <a:solidFill>
                  <a:schemeClr val="dk1"/>
                </a:solidFill>
                <a:latin typeface="Arial"/>
                <a:ea typeface="Arial"/>
                <a:cs typeface="Arial"/>
                <a:sym typeface="Arial"/>
              </a:rPr>
              <a:t>New business (items not yet addressed)</a:t>
            </a:r>
            <a:endParaRPr/>
          </a:p>
          <a:p>
            <a:pPr indent="-342900" lvl="0" marL="342900" marR="0" rtl="0" algn="l">
              <a:lnSpc>
                <a:spcPct val="80000"/>
              </a:lnSpc>
              <a:spcBef>
                <a:spcPts val="360"/>
              </a:spcBef>
              <a:spcAft>
                <a:spcPts val="0"/>
              </a:spcAft>
              <a:buClr>
                <a:schemeClr val="hlink"/>
              </a:buClr>
              <a:buSzPts val="1260"/>
              <a:buFont typeface="Noto Sans Symbols"/>
              <a:buChar char="■"/>
            </a:pPr>
            <a:r>
              <a:rPr b="0" i="0" lang="en-US" sz="1800" u="none" cap="none" strike="noStrike">
                <a:solidFill>
                  <a:schemeClr val="dk1"/>
                </a:solidFill>
                <a:latin typeface="Arial"/>
                <a:ea typeface="Arial"/>
                <a:cs typeface="Arial"/>
                <a:sym typeface="Arial"/>
              </a:rPr>
              <a:t>Adjournment</a:t>
            </a:r>
            <a:endParaRPr/>
          </a:p>
        </p:txBody>
      </p:sp>
    </p:spTree>
  </p:cSld>
  <p:clrMapOvr>
    <a:masterClrMapping/>
  </p:clrMapOvr>
  <p:transition>
    <p:fade thruBlk="1"/>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6" name="Shape 346"/>
        <p:cNvGrpSpPr/>
        <p:nvPr/>
      </p:nvGrpSpPr>
      <p:grpSpPr>
        <a:xfrm>
          <a:off x="0" y="0"/>
          <a:ext cx="0" cy="0"/>
          <a:chOff x="0" y="0"/>
          <a:chExt cx="0" cy="0"/>
        </a:xfrm>
      </p:grpSpPr>
      <p:sp>
        <p:nvSpPr>
          <p:cNvPr id="347" name="Shape 347"/>
          <p:cNvSpPr txBox="1"/>
          <p:nvPr>
            <p:ph type="title"/>
          </p:nvPr>
        </p:nvSpPr>
        <p:spPr>
          <a:xfrm>
            <a:off x="2438400" y="228600"/>
            <a:ext cx="6400800" cy="1219200"/>
          </a:xfrm>
          <a:prstGeom prst="rect">
            <a:avLst/>
          </a:prstGeom>
          <a:noFill/>
          <a:ln>
            <a:noFill/>
          </a:ln>
        </p:spPr>
        <p:txBody>
          <a:bodyPr anchorCtr="0" anchor="ctr" bIns="45700" lIns="91425" spcFirstLastPara="1" rIns="91425" wrap="square" tIns="45700">
            <a:noAutofit/>
          </a:bodyPr>
          <a:lstStyle/>
          <a:p>
            <a:pPr indent="-838200" lvl="0" marL="838200" marR="0" rtl="0" algn="l">
              <a:lnSpc>
                <a:spcPct val="100000"/>
              </a:lnSpc>
              <a:spcBef>
                <a:spcPts val="0"/>
              </a:spcBef>
              <a:spcAft>
                <a:spcPts val="0"/>
              </a:spcAft>
              <a:buClr>
                <a:schemeClr val="dk2"/>
              </a:buClr>
              <a:buFont typeface="Arial"/>
              <a:buNone/>
            </a:pPr>
            <a:r>
              <a:rPr b="1" i="0" lang="en-US" sz="3200" u="none" cap="none" strike="noStrike">
                <a:solidFill>
                  <a:schemeClr val="dk2"/>
                </a:solidFill>
                <a:latin typeface="Arial"/>
                <a:ea typeface="Arial"/>
                <a:cs typeface="Arial"/>
                <a:sym typeface="Arial"/>
              </a:rPr>
              <a:t>2.  Conduct correspondence as requested by president</a:t>
            </a:r>
            <a:endParaRPr/>
          </a:p>
        </p:txBody>
      </p:sp>
      <p:sp>
        <p:nvSpPr>
          <p:cNvPr id="348" name="Shape 348"/>
          <p:cNvSpPr txBox="1"/>
          <p:nvPr>
            <p:ph idx="1" type="body"/>
          </p:nvPr>
        </p:nvSpPr>
        <p:spPr>
          <a:xfrm>
            <a:off x="2438400" y="1600200"/>
            <a:ext cx="6400800" cy="4495800"/>
          </a:xfrm>
          <a:prstGeom prst="rect">
            <a:avLst/>
          </a:prstGeom>
          <a:noFill/>
          <a:ln>
            <a:noFill/>
          </a:ln>
        </p:spPr>
        <p:txBody>
          <a:bodyPr anchorCtr="0" anchor="t" bIns="45700" lIns="91425" spcFirstLastPara="1" rIns="91425" wrap="square" tIns="45700">
            <a:noAutofit/>
          </a:bodyPr>
          <a:lstStyle/>
          <a:p>
            <a:pPr indent="-533400" lvl="1" marL="990600" marR="0" rtl="0" algn="l">
              <a:lnSpc>
                <a:spcPct val="90000"/>
              </a:lnSpc>
              <a:spcBef>
                <a:spcPts val="0"/>
              </a:spcBef>
              <a:spcAft>
                <a:spcPts val="0"/>
              </a:spcAft>
              <a:buClr>
                <a:schemeClr val="folHlink"/>
              </a:buClr>
              <a:buSzPts val="1820"/>
              <a:buFont typeface="Noto Sans Symbols"/>
              <a:buChar char="●"/>
            </a:pPr>
            <a:r>
              <a:rPr b="0" i="0" lang="en-US" sz="2600" u="none" cap="none" strike="noStrike">
                <a:solidFill>
                  <a:schemeClr val="dk1"/>
                </a:solidFill>
                <a:latin typeface="Arial"/>
                <a:ea typeface="Arial"/>
                <a:cs typeface="Arial"/>
                <a:sym typeface="Arial"/>
              </a:rPr>
              <a:t>Use letterhead</a:t>
            </a:r>
            <a:endParaRPr/>
          </a:p>
          <a:p>
            <a:pPr indent="-533400" lvl="1" marL="990600" marR="0" rtl="0" algn="l">
              <a:lnSpc>
                <a:spcPct val="90000"/>
              </a:lnSpc>
              <a:spcBef>
                <a:spcPts val="520"/>
              </a:spcBef>
              <a:spcAft>
                <a:spcPts val="0"/>
              </a:spcAft>
              <a:buClr>
                <a:schemeClr val="folHlink"/>
              </a:buClr>
              <a:buSzPts val="1820"/>
              <a:buFont typeface="Noto Sans Symbols"/>
              <a:buChar char="●"/>
            </a:pPr>
            <a:r>
              <a:rPr b="0" i="0" lang="en-US" sz="2600" u="none" cap="none" strike="noStrike">
                <a:solidFill>
                  <a:schemeClr val="dk1"/>
                </a:solidFill>
                <a:latin typeface="Arial"/>
                <a:ea typeface="Arial"/>
                <a:cs typeface="Arial"/>
                <a:sym typeface="Arial"/>
              </a:rPr>
              <a:t>Keep a copy of all correspondence at least through end of school year</a:t>
            </a:r>
            <a:endParaRPr/>
          </a:p>
          <a:p>
            <a:pPr indent="-533400" lvl="1" marL="990600" marR="0" rtl="0" algn="l">
              <a:lnSpc>
                <a:spcPct val="90000"/>
              </a:lnSpc>
              <a:spcBef>
                <a:spcPts val="520"/>
              </a:spcBef>
              <a:spcAft>
                <a:spcPts val="0"/>
              </a:spcAft>
              <a:buClr>
                <a:schemeClr val="folHlink"/>
              </a:buClr>
              <a:buSzPts val="1820"/>
              <a:buFont typeface="Noto Sans Symbols"/>
              <a:buChar char="●"/>
            </a:pPr>
            <a:r>
              <a:rPr b="0" i="0" lang="en-US" sz="2600" u="none" cap="none" strike="noStrike">
                <a:solidFill>
                  <a:schemeClr val="dk1"/>
                </a:solidFill>
                <a:latin typeface="Arial"/>
                <a:ea typeface="Arial"/>
                <a:cs typeface="Arial"/>
                <a:sym typeface="Arial"/>
              </a:rPr>
              <a:t>Give copies of select  correspondence to involved parties</a:t>
            </a:r>
            <a:endParaRPr/>
          </a:p>
          <a:p>
            <a:pPr indent="-533400" lvl="1" marL="990600" marR="0" rtl="0" algn="l">
              <a:lnSpc>
                <a:spcPct val="90000"/>
              </a:lnSpc>
              <a:spcBef>
                <a:spcPts val="520"/>
              </a:spcBef>
              <a:spcAft>
                <a:spcPts val="0"/>
              </a:spcAft>
              <a:buClr>
                <a:schemeClr val="folHlink"/>
              </a:buClr>
              <a:buSzPts val="1820"/>
              <a:buFont typeface="Noto Sans Symbols"/>
              <a:buChar char="●"/>
            </a:pPr>
            <a:r>
              <a:rPr b="0" i="0" lang="en-US" sz="2600" u="none" cap="none" strike="noStrike">
                <a:solidFill>
                  <a:schemeClr val="dk1"/>
                </a:solidFill>
                <a:latin typeface="Arial"/>
                <a:ea typeface="Arial"/>
                <a:cs typeface="Arial"/>
                <a:sym typeface="Arial"/>
              </a:rPr>
              <a:t>Send out notices/make phone calls reminding members of meetings (especially board meetings)</a:t>
            </a:r>
            <a:endParaRPr/>
          </a:p>
          <a:p>
            <a:pPr indent="-533400" lvl="1" marL="990600" marR="0" rtl="0" algn="l">
              <a:lnSpc>
                <a:spcPct val="90000"/>
              </a:lnSpc>
              <a:spcBef>
                <a:spcPts val="520"/>
              </a:spcBef>
              <a:spcAft>
                <a:spcPts val="0"/>
              </a:spcAft>
              <a:buClr>
                <a:schemeClr val="folHlink"/>
              </a:buClr>
              <a:buSzPts val="1820"/>
              <a:buFont typeface="Noto Sans Symbols"/>
              <a:buChar char="●"/>
            </a:pPr>
            <a:r>
              <a:rPr b="0" i="0" lang="en-US" sz="2600" u="none" cap="none" strike="noStrike">
                <a:solidFill>
                  <a:schemeClr val="dk1"/>
                </a:solidFill>
                <a:latin typeface="Arial"/>
                <a:ea typeface="Arial"/>
                <a:cs typeface="Arial"/>
                <a:sym typeface="Arial"/>
              </a:rPr>
              <a:t>Send new officer names and addresses to Missouri PTA and your council</a:t>
            </a:r>
            <a:endParaRPr/>
          </a:p>
        </p:txBody>
      </p:sp>
    </p:spTree>
  </p:cSld>
  <p:clrMapOvr>
    <a:masterClrMapping/>
  </p:clrMapOvr>
  <p:transition>
    <p:fade thruBlk="1"/>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3" name="Shape 353"/>
        <p:cNvGrpSpPr/>
        <p:nvPr/>
      </p:nvGrpSpPr>
      <p:grpSpPr>
        <a:xfrm>
          <a:off x="0" y="0"/>
          <a:ext cx="0" cy="0"/>
          <a:chOff x="0" y="0"/>
          <a:chExt cx="0" cy="0"/>
        </a:xfrm>
      </p:grpSpPr>
      <p:sp>
        <p:nvSpPr>
          <p:cNvPr id="354" name="Shape 354"/>
          <p:cNvSpPr txBox="1"/>
          <p:nvPr>
            <p:ph type="title"/>
          </p:nvPr>
        </p:nvSpPr>
        <p:spPr>
          <a:xfrm>
            <a:off x="2438400" y="228600"/>
            <a:ext cx="64008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Font typeface="Arial"/>
              <a:buNone/>
            </a:pPr>
            <a:r>
              <a:rPr b="1" i="0" lang="en-US" sz="3200" u="none" cap="none" strike="noStrike">
                <a:solidFill>
                  <a:schemeClr val="dk2"/>
                </a:solidFill>
                <a:latin typeface="Arial"/>
                <a:ea typeface="Arial"/>
                <a:cs typeface="Arial"/>
                <a:sym typeface="Arial"/>
              </a:rPr>
              <a:t>3.  Miscellaneous duties</a:t>
            </a:r>
            <a:r>
              <a:rPr b="0" i="0" lang="en-US" sz="3200" u="none" cap="none" strike="noStrike">
                <a:solidFill>
                  <a:schemeClr val="dk2"/>
                </a:solidFill>
                <a:latin typeface="Arial"/>
                <a:ea typeface="Arial"/>
                <a:cs typeface="Arial"/>
                <a:sym typeface="Arial"/>
              </a:rPr>
              <a:t> </a:t>
            </a:r>
            <a:endParaRPr/>
          </a:p>
        </p:txBody>
      </p:sp>
      <p:sp>
        <p:nvSpPr>
          <p:cNvPr id="355" name="Shape 355"/>
          <p:cNvSpPr txBox="1"/>
          <p:nvPr>
            <p:ph idx="1" type="body"/>
          </p:nvPr>
        </p:nvSpPr>
        <p:spPr>
          <a:xfrm>
            <a:off x="2362200" y="1905000"/>
            <a:ext cx="6324600" cy="4449762"/>
          </a:xfrm>
          <a:prstGeom prst="rect">
            <a:avLst/>
          </a:prstGeom>
          <a:noFill/>
          <a:ln>
            <a:noFill/>
          </a:ln>
        </p:spPr>
        <p:txBody>
          <a:bodyPr anchorCtr="0" anchor="t" bIns="45700" lIns="91425" spcFirstLastPara="1" rIns="91425" wrap="square" tIns="45700">
            <a:noAutofit/>
          </a:bodyPr>
          <a:lstStyle/>
          <a:p>
            <a:pPr indent="-609600" lvl="0" marL="609600" marR="0" rtl="0" algn="l">
              <a:lnSpc>
                <a:spcPct val="80000"/>
              </a:lnSpc>
              <a:spcBef>
                <a:spcPts val="0"/>
              </a:spcBef>
              <a:spcAft>
                <a:spcPts val="0"/>
              </a:spcAft>
              <a:buClr>
                <a:schemeClr val="hlink"/>
              </a:buClr>
              <a:buSzPts val="1960"/>
              <a:buFont typeface="Noto Sans Symbols"/>
              <a:buChar char="■"/>
            </a:pPr>
            <a:r>
              <a:rPr b="0" i="0" lang="en-US" sz="2800" u="none" cap="none" strike="noStrike">
                <a:solidFill>
                  <a:schemeClr val="dk1"/>
                </a:solidFill>
                <a:latin typeface="Arial"/>
                <a:ea typeface="Arial"/>
                <a:cs typeface="Arial"/>
                <a:sym typeface="Arial"/>
              </a:rPr>
              <a:t>Sign checks or documents as authorized by the bylaws of the association</a:t>
            </a:r>
            <a:endParaRPr/>
          </a:p>
          <a:p>
            <a:pPr indent="-609600" lvl="0" marL="609600" marR="0" rtl="0" algn="l">
              <a:lnSpc>
                <a:spcPct val="80000"/>
              </a:lnSpc>
              <a:spcBef>
                <a:spcPts val="560"/>
              </a:spcBef>
              <a:spcAft>
                <a:spcPts val="0"/>
              </a:spcAft>
              <a:buClr>
                <a:schemeClr val="hlink"/>
              </a:buClr>
              <a:buSzPts val="1960"/>
              <a:buFont typeface="Noto Sans Symbols"/>
              <a:buChar char="■"/>
            </a:pPr>
            <a:r>
              <a:rPr b="0" i="0" lang="en-US" sz="2800" u="none" cap="none" strike="noStrike">
                <a:solidFill>
                  <a:schemeClr val="dk1"/>
                </a:solidFill>
                <a:latin typeface="Arial"/>
                <a:ea typeface="Arial"/>
                <a:cs typeface="Arial"/>
                <a:sym typeface="Arial"/>
              </a:rPr>
              <a:t>Assist the president during meetings as needed to help the meeting go efficiently</a:t>
            </a:r>
            <a:endParaRPr/>
          </a:p>
          <a:p>
            <a:pPr indent="-609600" lvl="0" marL="609600" marR="0" rtl="0" algn="l">
              <a:lnSpc>
                <a:spcPct val="80000"/>
              </a:lnSpc>
              <a:spcBef>
                <a:spcPts val="560"/>
              </a:spcBef>
              <a:spcAft>
                <a:spcPts val="0"/>
              </a:spcAft>
              <a:buClr>
                <a:schemeClr val="hlink"/>
              </a:buClr>
              <a:buSzPts val="1960"/>
              <a:buFont typeface="Noto Sans Symbols"/>
              <a:buChar char="■"/>
            </a:pPr>
            <a:r>
              <a:rPr b="0" i="0" lang="en-US" sz="2800" u="none" cap="none" strike="noStrike">
                <a:solidFill>
                  <a:schemeClr val="dk1"/>
                </a:solidFill>
                <a:latin typeface="Arial"/>
                <a:ea typeface="Arial"/>
                <a:cs typeface="Arial"/>
                <a:sym typeface="Arial"/>
              </a:rPr>
              <a:t>In the absence of the president and all vice presidents, call the meeting to order and preside until a chair pro tempore is elected.</a:t>
            </a:r>
            <a:endParaRPr/>
          </a:p>
          <a:p>
            <a:pPr indent="-218440" lvl="0" marL="342900" marR="0" rtl="0" algn="l">
              <a:spcBef>
                <a:spcPts val="560"/>
              </a:spcBef>
              <a:spcAft>
                <a:spcPts val="0"/>
              </a:spcAft>
              <a:buClr>
                <a:schemeClr val="hlink"/>
              </a:buClr>
              <a:buSzPts val="1960"/>
              <a:buFont typeface="Noto Sans Symbols"/>
              <a:buNone/>
            </a:pPr>
            <a:r>
              <a:t/>
            </a:r>
            <a:endParaRPr b="0" i="0" sz="2800" u="none" cap="none" strike="noStrike">
              <a:solidFill>
                <a:schemeClr val="dk1"/>
              </a:solidFill>
              <a:latin typeface="Arial"/>
              <a:ea typeface="Arial"/>
              <a:cs typeface="Arial"/>
              <a:sym typeface="Arial"/>
            </a:endParaRPr>
          </a:p>
        </p:txBody>
      </p:sp>
    </p:spTree>
  </p:cSld>
  <p:clrMapOvr>
    <a:masterClrMapping/>
  </p:clrMapOvr>
  <p:transition>
    <p:fade thruBlk="1"/>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0" name="Shape 360"/>
        <p:cNvGrpSpPr/>
        <p:nvPr/>
      </p:nvGrpSpPr>
      <p:grpSpPr>
        <a:xfrm>
          <a:off x="0" y="0"/>
          <a:ext cx="0" cy="0"/>
          <a:chOff x="0" y="0"/>
          <a:chExt cx="0" cy="0"/>
        </a:xfrm>
      </p:grpSpPr>
      <p:sp>
        <p:nvSpPr>
          <p:cNvPr id="361" name="Shape 361"/>
          <p:cNvSpPr txBox="1"/>
          <p:nvPr>
            <p:ph type="title"/>
          </p:nvPr>
        </p:nvSpPr>
        <p:spPr>
          <a:xfrm>
            <a:off x="2438400" y="228600"/>
            <a:ext cx="6400800" cy="9144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1" i="0" lang="en-US" sz="3600" u="sng" cap="none" strike="noStrike">
                <a:solidFill>
                  <a:schemeClr val="dk2"/>
                </a:solidFill>
                <a:latin typeface="Arial"/>
                <a:ea typeface="Arial"/>
                <a:cs typeface="Arial"/>
                <a:sym typeface="Arial"/>
              </a:rPr>
              <a:t>BE PREPARED</a:t>
            </a:r>
            <a:endParaRPr/>
          </a:p>
        </p:txBody>
      </p:sp>
      <p:sp>
        <p:nvSpPr>
          <p:cNvPr id="362" name="Shape 362"/>
          <p:cNvSpPr txBox="1"/>
          <p:nvPr>
            <p:ph idx="1" type="body"/>
          </p:nvPr>
        </p:nvSpPr>
        <p:spPr>
          <a:xfrm>
            <a:off x="2438400" y="993100"/>
            <a:ext cx="6400800" cy="5640000"/>
          </a:xfrm>
          <a:prstGeom prst="rect">
            <a:avLst/>
          </a:prstGeom>
          <a:noFill/>
          <a:ln>
            <a:noFill/>
          </a:ln>
        </p:spPr>
        <p:txBody>
          <a:bodyPr anchorCtr="0" anchor="t" bIns="45700" lIns="91425" spcFirstLastPara="1" rIns="91425" wrap="square" tIns="45700">
            <a:noAutofit/>
          </a:bodyPr>
          <a:lstStyle/>
          <a:p>
            <a:pPr indent="-609600" lvl="0" marL="609600" marR="0" rtl="0" algn="l">
              <a:lnSpc>
                <a:spcPct val="80000"/>
              </a:lnSpc>
              <a:spcBef>
                <a:spcPts val="0"/>
              </a:spcBef>
              <a:spcAft>
                <a:spcPts val="0"/>
              </a:spcAft>
              <a:buClr>
                <a:schemeClr val="hlink"/>
              </a:buClr>
              <a:buFont typeface="Noto Sans Symbols"/>
              <a:buNone/>
            </a:pPr>
            <a:r>
              <a:rPr b="1" i="0" lang="en-US" sz="2600" u="none" cap="none" strike="noStrike">
                <a:solidFill>
                  <a:schemeClr val="dk1"/>
                </a:solidFill>
                <a:latin typeface="Arial"/>
                <a:ea typeface="Arial"/>
                <a:cs typeface="Arial"/>
                <a:sym typeface="Arial"/>
              </a:rPr>
              <a:t>Have references and supplies with you at meetings:</a:t>
            </a:r>
            <a:endParaRPr b="0" i="0" sz="2600" u="none" cap="none" strike="noStrike">
              <a:solidFill>
                <a:schemeClr val="dk1"/>
              </a:solidFill>
              <a:latin typeface="Arial"/>
              <a:ea typeface="Arial"/>
              <a:cs typeface="Arial"/>
              <a:sym typeface="Arial"/>
            </a:endParaRPr>
          </a:p>
          <a:p>
            <a:pPr indent="-609600" lvl="0" marL="609600" marR="0" rtl="0" algn="l">
              <a:lnSpc>
                <a:spcPct val="80000"/>
              </a:lnSpc>
              <a:spcBef>
                <a:spcPts val="520"/>
              </a:spcBef>
              <a:spcAft>
                <a:spcPts val="0"/>
              </a:spcAft>
              <a:buClr>
                <a:schemeClr val="hlink"/>
              </a:buClr>
              <a:buSzPts val="1820"/>
              <a:buFont typeface="Noto Sans Symbols"/>
              <a:buChar char="■"/>
            </a:pPr>
            <a:r>
              <a:rPr b="0" i="0" lang="en-US" sz="2600" u="none" cap="none" strike="noStrike">
                <a:solidFill>
                  <a:schemeClr val="dk1"/>
                </a:solidFill>
                <a:latin typeface="Arial"/>
                <a:ea typeface="Arial"/>
                <a:cs typeface="Arial"/>
                <a:sym typeface="Arial"/>
              </a:rPr>
              <a:t>Accurate list of current members </a:t>
            </a:r>
            <a:endParaRPr/>
          </a:p>
          <a:p>
            <a:pPr indent="-609600" lvl="0" marL="609600" marR="0" rtl="0" algn="l">
              <a:lnSpc>
                <a:spcPct val="80000"/>
              </a:lnSpc>
              <a:spcBef>
                <a:spcPts val="520"/>
              </a:spcBef>
              <a:spcAft>
                <a:spcPts val="0"/>
              </a:spcAft>
              <a:buClr>
                <a:schemeClr val="hlink"/>
              </a:buClr>
              <a:buSzPts val="1820"/>
              <a:buFont typeface="Noto Sans Symbols"/>
              <a:buChar char="■"/>
            </a:pPr>
            <a:r>
              <a:rPr b="0" i="0" lang="en-US" sz="2600" u="none" cap="none" strike="noStrike">
                <a:solidFill>
                  <a:schemeClr val="dk1"/>
                </a:solidFill>
                <a:latin typeface="Arial"/>
                <a:ea typeface="Arial"/>
                <a:cs typeface="Arial"/>
                <a:sym typeface="Arial"/>
              </a:rPr>
              <a:t>Bylaws copy (preserve the original)</a:t>
            </a:r>
            <a:endParaRPr/>
          </a:p>
          <a:p>
            <a:pPr indent="-609600" lvl="0" marL="609600" marR="0" rtl="0" algn="l">
              <a:lnSpc>
                <a:spcPct val="80000"/>
              </a:lnSpc>
              <a:spcBef>
                <a:spcPts val="520"/>
              </a:spcBef>
              <a:spcAft>
                <a:spcPts val="0"/>
              </a:spcAft>
              <a:buClr>
                <a:schemeClr val="hlink"/>
              </a:buClr>
              <a:buSzPts val="1820"/>
              <a:buFont typeface="Noto Sans Symbols"/>
              <a:buChar char="■"/>
            </a:pPr>
            <a:r>
              <a:rPr b="0" i="0" lang="en-US" sz="2600" u="none" cap="none" strike="noStrike">
                <a:solidFill>
                  <a:schemeClr val="dk1"/>
                </a:solidFill>
                <a:latin typeface="Arial"/>
                <a:ea typeface="Arial"/>
                <a:cs typeface="Arial"/>
                <a:sym typeface="Arial"/>
              </a:rPr>
              <a:t>Standing Rules copy</a:t>
            </a:r>
            <a:endParaRPr/>
          </a:p>
          <a:p>
            <a:pPr indent="-609600" lvl="0" marL="609600" marR="0" rtl="0" algn="l">
              <a:lnSpc>
                <a:spcPct val="80000"/>
              </a:lnSpc>
              <a:spcBef>
                <a:spcPts val="520"/>
              </a:spcBef>
              <a:spcAft>
                <a:spcPts val="0"/>
              </a:spcAft>
              <a:buClr>
                <a:schemeClr val="hlink"/>
              </a:buClr>
              <a:buSzPts val="1820"/>
              <a:buFont typeface="Noto Sans Symbols"/>
              <a:buChar char="■"/>
            </a:pPr>
            <a:r>
              <a:rPr b="0" i="0" lang="en-US" sz="2600" u="none" cap="none" strike="noStrike">
                <a:solidFill>
                  <a:schemeClr val="dk1"/>
                </a:solidFill>
                <a:latin typeface="Arial"/>
                <a:ea typeface="Arial"/>
                <a:cs typeface="Arial"/>
                <a:sym typeface="Arial"/>
              </a:rPr>
              <a:t>Agenda for the meeting</a:t>
            </a:r>
            <a:endParaRPr/>
          </a:p>
          <a:p>
            <a:pPr indent="-609600" lvl="0" marL="609600" marR="0" rtl="0" algn="l">
              <a:lnSpc>
                <a:spcPct val="80000"/>
              </a:lnSpc>
              <a:spcBef>
                <a:spcPts val="520"/>
              </a:spcBef>
              <a:spcAft>
                <a:spcPts val="0"/>
              </a:spcAft>
              <a:buClr>
                <a:schemeClr val="hlink"/>
              </a:buClr>
              <a:buSzPts val="1820"/>
              <a:buFont typeface="Noto Sans Symbols"/>
              <a:buChar char="■"/>
            </a:pPr>
            <a:r>
              <a:rPr b="0" i="0" lang="en-US" sz="2600" u="none" cap="none" strike="noStrike">
                <a:solidFill>
                  <a:schemeClr val="dk1"/>
                </a:solidFill>
                <a:latin typeface="Arial"/>
                <a:ea typeface="Arial"/>
                <a:cs typeface="Arial"/>
                <a:sym typeface="Arial"/>
              </a:rPr>
              <a:t>Minutes of the previous meeting of same group, including treasurer’s report</a:t>
            </a:r>
            <a:endParaRPr/>
          </a:p>
          <a:p>
            <a:pPr indent="-609600" lvl="0" marL="609600" marR="0" rtl="0" algn="l">
              <a:lnSpc>
                <a:spcPct val="80000"/>
              </a:lnSpc>
              <a:spcBef>
                <a:spcPts val="520"/>
              </a:spcBef>
              <a:spcAft>
                <a:spcPts val="0"/>
              </a:spcAft>
              <a:buClr>
                <a:schemeClr val="hlink"/>
              </a:buClr>
              <a:buSzPts val="1820"/>
              <a:buFont typeface="Noto Sans Symbols"/>
              <a:buChar char="■"/>
            </a:pPr>
            <a:r>
              <a:rPr b="0" i="0" lang="en-US" sz="2600" u="none" cap="none" strike="noStrike">
                <a:solidFill>
                  <a:schemeClr val="dk1"/>
                </a:solidFill>
                <a:latin typeface="Arial"/>
                <a:ea typeface="Arial"/>
                <a:cs typeface="Arial"/>
                <a:sym typeface="Arial"/>
              </a:rPr>
              <a:t>List of committees and their members</a:t>
            </a:r>
            <a:endParaRPr/>
          </a:p>
          <a:p>
            <a:pPr indent="-609600" lvl="0" marL="609600" marR="0" rtl="0" algn="l">
              <a:lnSpc>
                <a:spcPct val="80000"/>
              </a:lnSpc>
              <a:spcBef>
                <a:spcPts val="520"/>
              </a:spcBef>
              <a:spcAft>
                <a:spcPts val="0"/>
              </a:spcAft>
              <a:buClr>
                <a:schemeClr val="hlink"/>
              </a:buClr>
              <a:buSzPts val="1820"/>
              <a:buFont typeface="Noto Sans Symbols"/>
              <a:buChar char="■"/>
            </a:pPr>
            <a:r>
              <a:rPr b="0" i="0" lang="en-US" sz="2600" u="none" cap="none" strike="noStrike">
                <a:solidFill>
                  <a:schemeClr val="dk1"/>
                </a:solidFill>
                <a:latin typeface="Arial"/>
                <a:ea typeface="Arial"/>
                <a:cs typeface="Arial"/>
                <a:sym typeface="Arial"/>
              </a:rPr>
              <a:t>Miscellaneous office supplies</a:t>
            </a:r>
            <a:endParaRPr/>
          </a:p>
          <a:p>
            <a:pPr indent="-609600" lvl="0" marL="609600" marR="0" rtl="0" algn="l">
              <a:lnSpc>
                <a:spcPct val="80000"/>
              </a:lnSpc>
              <a:spcBef>
                <a:spcPts val="520"/>
              </a:spcBef>
              <a:spcAft>
                <a:spcPts val="0"/>
              </a:spcAft>
              <a:buClr>
                <a:schemeClr val="hlink"/>
              </a:buClr>
              <a:buSzPts val="1820"/>
              <a:buFont typeface="Noto Sans Symbols"/>
              <a:buChar char="■"/>
            </a:pPr>
            <a:r>
              <a:rPr b="0" i="0" lang="en-US" sz="2600" u="none" cap="none" strike="noStrike">
                <a:solidFill>
                  <a:schemeClr val="dk1"/>
                </a:solidFill>
                <a:latin typeface="Arial"/>
                <a:ea typeface="Arial"/>
                <a:cs typeface="Arial"/>
                <a:sym typeface="Arial"/>
              </a:rPr>
              <a:t>Purposes of PTA poster</a:t>
            </a:r>
            <a:endParaRPr/>
          </a:p>
          <a:p>
            <a:pPr indent="-227330" lvl="0" marL="342900" marR="0" rtl="0" algn="l">
              <a:spcBef>
                <a:spcPts val="520"/>
              </a:spcBef>
              <a:spcAft>
                <a:spcPts val="0"/>
              </a:spcAft>
              <a:buClr>
                <a:schemeClr val="hlink"/>
              </a:buClr>
              <a:buSzPts val="1820"/>
              <a:buFont typeface="Noto Sans Symbols"/>
              <a:buNone/>
            </a:pPr>
            <a:r>
              <a:t/>
            </a:r>
            <a:endParaRPr b="0" i="0" sz="2600" u="none" cap="none" strike="noStrike">
              <a:solidFill>
                <a:schemeClr val="dk1"/>
              </a:solidFill>
              <a:latin typeface="Arial"/>
              <a:ea typeface="Arial"/>
              <a:cs typeface="Arial"/>
              <a:sym typeface="Arial"/>
            </a:endParaRPr>
          </a:p>
        </p:txBody>
      </p:sp>
    </p:spTree>
  </p:cSld>
  <p:clrMapOvr>
    <a:masterClrMapping/>
  </p:clrMapOvr>
  <p:transition>
    <p:fade thruBlk="1"/>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7" name="Shape 367"/>
        <p:cNvGrpSpPr/>
        <p:nvPr/>
      </p:nvGrpSpPr>
      <p:grpSpPr>
        <a:xfrm>
          <a:off x="0" y="0"/>
          <a:ext cx="0" cy="0"/>
          <a:chOff x="0" y="0"/>
          <a:chExt cx="0" cy="0"/>
        </a:xfrm>
      </p:grpSpPr>
      <p:sp>
        <p:nvSpPr>
          <p:cNvPr id="368" name="Shape 368"/>
          <p:cNvSpPr txBox="1"/>
          <p:nvPr>
            <p:ph idx="1" type="body"/>
          </p:nvPr>
        </p:nvSpPr>
        <p:spPr>
          <a:xfrm>
            <a:off x="2438400" y="1600200"/>
            <a:ext cx="6400800" cy="4495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SzPts val="1960"/>
              <a:buFont typeface="Noto Sans Symbols"/>
              <a:buChar char="➢"/>
            </a:pPr>
            <a:r>
              <a:rPr b="0" i="0" lang="en-US" sz="2800" u="none" cap="none" strike="noStrike">
                <a:solidFill>
                  <a:schemeClr val="dk1"/>
                </a:solidFill>
                <a:latin typeface="Arial"/>
                <a:ea typeface="Arial"/>
                <a:cs typeface="Arial"/>
                <a:sym typeface="Arial"/>
              </a:rPr>
              <a:t>Have a procedure book (binder) with tabs for each of these references, plus additional tabs as needed.  </a:t>
            </a:r>
            <a:endParaRPr/>
          </a:p>
          <a:p>
            <a:pPr indent="-342900" lvl="0" marL="342900" marR="0" rtl="0" algn="l">
              <a:lnSpc>
                <a:spcPct val="100000"/>
              </a:lnSpc>
              <a:spcBef>
                <a:spcPts val="560"/>
              </a:spcBef>
              <a:spcAft>
                <a:spcPts val="0"/>
              </a:spcAft>
              <a:buClr>
                <a:schemeClr val="hlink"/>
              </a:buClr>
              <a:buSzPts val="1960"/>
              <a:buFont typeface="Noto Sans Symbols"/>
              <a:buChar char="➢"/>
            </a:pPr>
            <a:r>
              <a:rPr b="0" i="0" lang="en-US" sz="2800" u="none" cap="none" strike="noStrike">
                <a:solidFill>
                  <a:schemeClr val="dk1"/>
                </a:solidFill>
                <a:latin typeface="Arial"/>
                <a:ea typeface="Arial"/>
                <a:cs typeface="Arial"/>
                <a:sym typeface="Arial"/>
              </a:rPr>
              <a:t>Use “pocket” or “sleeve” pages as needed for original documents.  </a:t>
            </a:r>
            <a:endParaRPr/>
          </a:p>
          <a:p>
            <a:pPr indent="-342900" lvl="0" marL="342900" marR="0" rtl="0" algn="l">
              <a:lnSpc>
                <a:spcPct val="100000"/>
              </a:lnSpc>
              <a:spcBef>
                <a:spcPts val="560"/>
              </a:spcBef>
              <a:spcAft>
                <a:spcPts val="0"/>
              </a:spcAft>
              <a:buClr>
                <a:schemeClr val="hlink"/>
              </a:buClr>
              <a:buSzPts val="1960"/>
              <a:buFont typeface="Noto Sans Symbols"/>
              <a:buChar char="➢"/>
            </a:pPr>
            <a:r>
              <a:rPr b="0" i="0" lang="en-US" sz="2800" u="none" cap="none" strike="noStrike">
                <a:solidFill>
                  <a:schemeClr val="dk1"/>
                </a:solidFill>
                <a:latin typeface="Arial"/>
                <a:ea typeface="Arial"/>
                <a:cs typeface="Arial"/>
                <a:sym typeface="Arial"/>
              </a:rPr>
              <a:t>Keep the procedure book and minutes in a tote or portable file box for ease of storage and transportation to PTA meetings.</a:t>
            </a:r>
            <a:endParaRPr/>
          </a:p>
        </p:txBody>
      </p:sp>
      <p:sp>
        <p:nvSpPr>
          <p:cNvPr id="369" name="Shape 369"/>
          <p:cNvSpPr txBox="1"/>
          <p:nvPr>
            <p:ph type="title"/>
          </p:nvPr>
        </p:nvSpPr>
        <p:spPr>
          <a:xfrm>
            <a:off x="2438400" y="228600"/>
            <a:ext cx="6400800" cy="9144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SzPts val="3200"/>
              <a:buFont typeface="Noto Sans Symbols"/>
              <a:buChar char="➢"/>
            </a:pPr>
            <a:r>
              <a:rPr b="1" i="0" lang="en-US" sz="3200" u="none" cap="none" strike="noStrike">
                <a:solidFill>
                  <a:schemeClr val="dk2"/>
                </a:solidFill>
                <a:latin typeface="Arial"/>
                <a:ea typeface="Arial"/>
                <a:cs typeface="Arial"/>
                <a:sym typeface="Arial"/>
              </a:rPr>
              <a:t>The tote bag</a:t>
            </a:r>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2286000" y="381000"/>
            <a:ext cx="6400800" cy="762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1" i="0" lang="en-US" sz="3200" u="none" cap="none" strike="noStrike">
                <a:solidFill>
                  <a:schemeClr val="dk2"/>
                </a:solidFill>
                <a:latin typeface="Arial"/>
                <a:ea typeface="Arial"/>
                <a:cs typeface="Arial"/>
                <a:sym typeface="Arial"/>
              </a:rPr>
              <a:t>Suggested Bylaws</a:t>
            </a:r>
            <a:endParaRPr/>
          </a:p>
        </p:txBody>
      </p:sp>
      <p:sp>
        <p:nvSpPr>
          <p:cNvPr id="121" name="Shape 121"/>
          <p:cNvSpPr txBox="1"/>
          <p:nvPr>
            <p:ph idx="1" type="body"/>
          </p:nvPr>
        </p:nvSpPr>
        <p:spPr>
          <a:xfrm>
            <a:off x="2438400" y="1371600"/>
            <a:ext cx="6400800" cy="5181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chemeClr val="hlink"/>
              </a:buClr>
              <a:buFont typeface="Noto Sans Symbols"/>
              <a:buNone/>
            </a:pPr>
            <a:r>
              <a:rPr b="0" i="0" lang="en-US" sz="2000" u="none" cap="none" strike="noStrike">
                <a:solidFill>
                  <a:schemeClr val="dk1"/>
                </a:solidFill>
                <a:latin typeface="Arial"/>
                <a:ea typeface="Arial"/>
                <a:cs typeface="Arial"/>
                <a:sym typeface="Arial"/>
              </a:rPr>
              <a:t>Article VII, Section 3 </a:t>
            </a:r>
            <a:endParaRPr/>
          </a:p>
          <a:p>
            <a:pPr indent="-342900" lvl="0" marL="342900" marR="0" rtl="0" algn="ctr">
              <a:lnSpc>
                <a:spcPct val="90000"/>
              </a:lnSpc>
              <a:spcBef>
                <a:spcPts val="400"/>
              </a:spcBef>
              <a:spcAft>
                <a:spcPts val="0"/>
              </a:spcAft>
              <a:buClr>
                <a:schemeClr val="hlink"/>
              </a:buClr>
              <a:buFont typeface="Noto Sans Symbols"/>
              <a:buNone/>
            </a:pPr>
            <a:r>
              <a:t/>
            </a:r>
            <a:endParaRPr b="0" i="0" sz="2000" u="none" cap="none" strike="noStrike">
              <a:solidFill>
                <a:schemeClr val="dk1"/>
              </a:solidFill>
              <a:latin typeface="Arial"/>
              <a:ea typeface="Arial"/>
              <a:cs typeface="Arial"/>
              <a:sym typeface="Arial"/>
            </a:endParaRPr>
          </a:p>
          <a:p>
            <a:pPr indent="-342900" lvl="0" marL="342900" marR="0" rtl="0" algn="l">
              <a:lnSpc>
                <a:spcPct val="90000"/>
              </a:lnSpc>
              <a:spcBef>
                <a:spcPts val="400"/>
              </a:spcBef>
              <a:spcAft>
                <a:spcPts val="0"/>
              </a:spcAft>
              <a:buClr>
                <a:schemeClr val="hlink"/>
              </a:buClr>
              <a:buFont typeface="Noto Sans Symbols"/>
              <a:buNone/>
            </a:pPr>
            <a:r>
              <a:rPr b="0" i="0" lang="en-US" sz="2000" u="none" cap="none" strike="noStrike">
                <a:solidFill>
                  <a:schemeClr val="dk1"/>
                </a:solidFill>
                <a:latin typeface="Arial"/>
                <a:ea typeface="Arial"/>
                <a:cs typeface="Arial"/>
                <a:sym typeface="Arial"/>
              </a:rPr>
              <a:t>The secretary shall:</a:t>
            </a:r>
            <a:endParaRPr b="0" i="0" sz="2000" u="none" cap="none" strike="noStrike">
              <a:solidFill>
                <a:schemeClr val="dk1"/>
              </a:solidFill>
              <a:latin typeface="Arial"/>
              <a:ea typeface="Arial"/>
              <a:cs typeface="Arial"/>
              <a:sym typeface="Arial"/>
            </a:endParaRPr>
          </a:p>
          <a:p>
            <a:pPr indent="-342900" lvl="0" marL="342900" marR="0" rtl="0" algn="l">
              <a:lnSpc>
                <a:spcPct val="100000"/>
              </a:lnSpc>
              <a:spcBef>
                <a:spcPts val="400"/>
              </a:spcBef>
              <a:spcAft>
                <a:spcPts val="0"/>
              </a:spcAft>
              <a:buClr>
                <a:schemeClr val="hlink"/>
              </a:buClr>
              <a:buSzPts val="1400"/>
              <a:buFont typeface="Noto Sans Symbols"/>
              <a:buChar char="■"/>
            </a:pPr>
            <a:r>
              <a:rPr b="0" i="0" lang="en-US" sz="2000" u="none" cap="none" strike="noStrike">
                <a:solidFill>
                  <a:schemeClr val="dk1"/>
                </a:solidFill>
                <a:latin typeface="Arial"/>
                <a:ea typeface="Arial"/>
                <a:cs typeface="Arial"/>
                <a:sym typeface="Arial"/>
              </a:rPr>
              <a:t>Record  and preserve the minutes of all meetings of the </a:t>
            </a:r>
            <a:r>
              <a:rPr b="1" i="0" lang="en-US" sz="2000" u="sng" cap="none" strike="noStrike">
                <a:solidFill>
                  <a:schemeClr val="dk1"/>
                </a:solidFill>
                <a:latin typeface="Arial"/>
                <a:ea typeface="Arial"/>
                <a:cs typeface="Arial"/>
                <a:sym typeface="Arial"/>
              </a:rPr>
              <a:t>(local PTA name)</a:t>
            </a:r>
            <a:r>
              <a:rPr b="0" i="0" lang="en-US" sz="2000" u="none" cap="none" strike="noStrike">
                <a:solidFill>
                  <a:schemeClr val="dk1"/>
                </a:solidFill>
                <a:latin typeface="Arial"/>
                <a:ea typeface="Arial"/>
                <a:cs typeface="Arial"/>
                <a:sym typeface="Arial"/>
              </a:rPr>
              <a:t>;</a:t>
            </a:r>
            <a:endParaRPr/>
          </a:p>
          <a:p>
            <a:pPr indent="-342900" lvl="0" marL="342900" marR="0" rtl="0" algn="l">
              <a:lnSpc>
                <a:spcPct val="100000"/>
              </a:lnSpc>
              <a:spcBef>
                <a:spcPts val="400"/>
              </a:spcBef>
              <a:spcAft>
                <a:spcPts val="0"/>
              </a:spcAft>
              <a:buClr>
                <a:schemeClr val="hlink"/>
              </a:buClr>
              <a:buSzPts val="1400"/>
              <a:buFont typeface="Noto Sans Symbols"/>
              <a:buChar char="■"/>
            </a:pPr>
            <a:r>
              <a:rPr b="0" i="0" lang="en-US" sz="2000" u="none" cap="none" strike="noStrike">
                <a:solidFill>
                  <a:schemeClr val="dk1"/>
                </a:solidFill>
                <a:latin typeface="Arial"/>
                <a:ea typeface="Arial"/>
                <a:cs typeface="Arial"/>
                <a:sym typeface="Arial"/>
              </a:rPr>
              <a:t>be prepared to read the records of any previous meetings;</a:t>
            </a:r>
            <a:endParaRPr/>
          </a:p>
          <a:p>
            <a:pPr indent="-342900" lvl="0" marL="342900" marR="0" rtl="0" algn="l">
              <a:lnSpc>
                <a:spcPct val="100000"/>
              </a:lnSpc>
              <a:spcBef>
                <a:spcPts val="400"/>
              </a:spcBef>
              <a:spcAft>
                <a:spcPts val="0"/>
              </a:spcAft>
              <a:buClr>
                <a:schemeClr val="hlink"/>
              </a:buClr>
              <a:buSzPts val="1400"/>
              <a:buFont typeface="Noto Sans Symbols"/>
              <a:buChar char="■"/>
            </a:pPr>
            <a:r>
              <a:rPr b="0" i="0" lang="en-US" sz="2000" u="none" cap="none" strike="noStrike">
                <a:solidFill>
                  <a:schemeClr val="dk1"/>
                </a:solidFill>
                <a:latin typeface="Arial"/>
                <a:ea typeface="Arial"/>
                <a:cs typeface="Arial"/>
                <a:sym typeface="Arial"/>
              </a:rPr>
              <a:t>preserve all records;</a:t>
            </a:r>
            <a:endParaRPr/>
          </a:p>
          <a:p>
            <a:pPr indent="-342900" lvl="0" marL="342900" marR="0" rtl="0" algn="l">
              <a:lnSpc>
                <a:spcPct val="100000"/>
              </a:lnSpc>
              <a:spcBef>
                <a:spcPts val="400"/>
              </a:spcBef>
              <a:spcAft>
                <a:spcPts val="0"/>
              </a:spcAft>
              <a:buClr>
                <a:schemeClr val="hlink"/>
              </a:buClr>
              <a:buSzPts val="1400"/>
              <a:buFont typeface="Noto Sans Symbols"/>
              <a:buChar char="■"/>
            </a:pPr>
            <a:r>
              <a:rPr b="0" i="0" lang="en-US" sz="2000" u="none" cap="none" strike="noStrike">
                <a:solidFill>
                  <a:schemeClr val="dk1"/>
                </a:solidFill>
                <a:latin typeface="Arial"/>
                <a:ea typeface="Arial"/>
                <a:cs typeface="Arial"/>
                <a:sym typeface="Arial"/>
              </a:rPr>
              <a:t>have a current copy of the bylaws; </a:t>
            </a:r>
            <a:endParaRPr/>
          </a:p>
          <a:p>
            <a:pPr indent="-342900" lvl="0" marL="342900" marR="0" rtl="0" algn="l">
              <a:lnSpc>
                <a:spcPct val="100000"/>
              </a:lnSpc>
              <a:spcBef>
                <a:spcPts val="400"/>
              </a:spcBef>
              <a:spcAft>
                <a:spcPts val="0"/>
              </a:spcAft>
              <a:buClr>
                <a:schemeClr val="hlink"/>
              </a:buClr>
              <a:buSzPts val="1400"/>
              <a:buFont typeface="Noto Sans Symbols"/>
              <a:buChar char="■"/>
            </a:pPr>
            <a:r>
              <a:rPr b="0" i="0" lang="en-US" sz="2000" u="none" cap="none" strike="noStrike">
                <a:solidFill>
                  <a:schemeClr val="dk1"/>
                </a:solidFill>
                <a:latin typeface="Arial"/>
                <a:ea typeface="Arial"/>
                <a:cs typeface="Arial"/>
                <a:sym typeface="Arial"/>
              </a:rPr>
              <a:t>maintain a current membership list; and</a:t>
            </a:r>
            <a:endParaRPr/>
          </a:p>
          <a:p>
            <a:pPr indent="-342900" lvl="0" marL="342900" marR="0" rtl="0" algn="l">
              <a:lnSpc>
                <a:spcPct val="100000"/>
              </a:lnSpc>
              <a:spcBef>
                <a:spcPts val="400"/>
              </a:spcBef>
              <a:spcAft>
                <a:spcPts val="0"/>
              </a:spcAft>
              <a:buClr>
                <a:schemeClr val="hlink"/>
              </a:buClr>
              <a:buSzPts val="1400"/>
              <a:buFont typeface="Noto Sans Symbols"/>
              <a:buChar char="■"/>
            </a:pPr>
            <a:r>
              <a:rPr b="0" i="0" lang="en-US" sz="2000" u="none" cap="none" strike="noStrike">
                <a:solidFill>
                  <a:schemeClr val="dk1"/>
                </a:solidFill>
                <a:latin typeface="Arial"/>
                <a:ea typeface="Arial"/>
                <a:cs typeface="Arial"/>
                <a:sym typeface="Arial"/>
              </a:rPr>
              <a:t>forward names and address of newly elected officers to the state office no later than March 31;</a:t>
            </a:r>
            <a:endParaRPr b="0" i="0" sz="2000" u="none" cap="none" strike="noStrike">
              <a:solidFill>
                <a:schemeClr val="dk1"/>
              </a:solidFill>
              <a:latin typeface="Arial"/>
              <a:ea typeface="Arial"/>
              <a:cs typeface="Arial"/>
              <a:sym typeface="Arial"/>
            </a:endParaRPr>
          </a:p>
          <a:p>
            <a:pPr indent="-381000" lvl="0" marL="342900" marR="0" rtl="0" algn="l">
              <a:lnSpc>
                <a:spcPct val="100000"/>
              </a:lnSpc>
              <a:spcBef>
                <a:spcPts val="400"/>
              </a:spcBef>
              <a:spcAft>
                <a:spcPts val="0"/>
              </a:spcAft>
              <a:buClr>
                <a:schemeClr val="hlink"/>
              </a:buClr>
              <a:buSzPts val="2000"/>
              <a:buFont typeface="Noto Sans Symbols"/>
              <a:buChar char="■"/>
            </a:pPr>
            <a:r>
              <a:rPr lang="en-US" sz="2000"/>
              <a:t>Provide a copy of the minutes from the previous meeting to each member at the following board and general meeting</a:t>
            </a:r>
            <a:endParaRPr sz="2000"/>
          </a:p>
          <a:p>
            <a:pPr indent="-342900" lvl="0" marL="342900" marR="0" rtl="0" algn="l">
              <a:lnSpc>
                <a:spcPct val="100000"/>
              </a:lnSpc>
              <a:spcBef>
                <a:spcPts val="400"/>
              </a:spcBef>
              <a:spcAft>
                <a:spcPts val="0"/>
              </a:spcAft>
              <a:buClr>
                <a:schemeClr val="hlink"/>
              </a:buClr>
              <a:buFont typeface="Noto Sans Symbols"/>
              <a:buNone/>
            </a:pPr>
            <a:r>
              <a:rPr b="0" i="0" lang="en-US" sz="2000" u="none" cap="none" strike="noStrike">
                <a:solidFill>
                  <a:schemeClr val="dk1"/>
                </a:solidFill>
                <a:latin typeface="Arial"/>
                <a:ea typeface="Arial"/>
                <a:cs typeface="Arial"/>
                <a:sym typeface="Arial"/>
              </a:rPr>
              <a:t>     </a:t>
            </a:r>
            <a:endParaRPr/>
          </a:p>
        </p:txBody>
      </p:sp>
    </p:spTree>
  </p:cSld>
  <p:clrMapOvr>
    <a:masterClrMapping/>
  </p:clrMapOvr>
  <p:transition>
    <p:fade thruBlk="1"/>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3" name="Shape 373"/>
        <p:cNvGrpSpPr/>
        <p:nvPr/>
      </p:nvGrpSpPr>
      <p:grpSpPr>
        <a:xfrm>
          <a:off x="0" y="0"/>
          <a:ext cx="0" cy="0"/>
          <a:chOff x="0" y="0"/>
          <a:chExt cx="0" cy="0"/>
        </a:xfrm>
      </p:grpSpPr>
      <p:sp>
        <p:nvSpPr>
          <p:cNvPr id="374" name="Shape 374"/>
          <p:cNvSpPr txBox="1"/>
          <p:nvPr>
            <p:ph type="title"/>
          </p:nvPr>
        </p:nvSpPr>
        <p:spPr>
          <a:xfrm>
            <a:off x="2438400" y="228600"/>
            <a:ext cx="6400800" cy="12192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1" lang="en-US" u="sng"/>
              <a:t>Questions????</a:t>
            </a:r>
            <a:endParaRPr/>
          </a:p>
        </p:txBody>
      </p:sp>
      <p:sp>
        <p:nvSpPr>
          <p:cNvPr id="375" name="Shape 375"/>
          <p:cNvSpPr txBox="1"/>
          <p:nvPr>
            <p:ph idx="1" type="body"/>
          </p:nvPr>
        </p:nvSpPr>
        <p:spPr>
          <a:xfrm>
            <a:off x="2438400" y="1752600"/>
            <a:ext cx="6400800" cy="4343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640"/>
              </a:spcBef>
              <a:spcAft>
                <a:spcPts val="0"/>
              </a:spcAft>
              <a:buNone/>
            </a:pPr>
            <a:r>
              <a:rPr lang="en-US"/>
              <a:t>Paula McKinney</a:t>
            </a:r>
            <a:endParaRPr/>
          </a:p>
          <a:p>
            <a:pPr indent="0" lvl="0" marL="0" marR="0" rtl="0" algn="ctr">
              <a:lnSpc>
                <a:spcPct val="100000"/>
              </a:lnSpc>
              <a:spcBef>
                <a:spcPts val="640"/>
              </a:spcBef>
              <a:spcAft>
                <a:spcPts val="0"/>
              </a:spcAft>
              <a:buNone/>
            </a:pPr>
            <a:r>
              <a:rPr lang="en-US"/>
              <a:t>Missouri PTA Secretary</a:t>
            </a:r>
            <a:endParaRPr/>
          </a:p>
          <a:p>
            <a:pPr indent="0" lvl="0" marL="0" marR="0" rtl="0" algn="ctr">
              <a:lnSpc>
                <a:spcPct val="100000"/>
              </a:lnSpc>
              <a:spcBef>
                <a:spcPts val="640"/>
              </a:spcBef>
              <a:spcAft>
                <a:spcPts val="0"/>
              </a:spcAft>
              <a:buNone/>
            </a:pPr>
            <a:r>
              <a:rPr lang="en-US" u="sng">
                <a:solidFill>
                  <a:schemeClr val="hlink"/>
                </a:solidFill>
                <a:hlinkClick r:id="rId3"/>
              </a:rPr>
              <a:t>paulam@mopta.org</a:t>
            </a:r>
            <a:endParaRPr/>
          </a:p>
          <a:p>
            <a:pPr indent="0" lvl="0" marL="0" marR="0" rtl="0" algn="ctr">
              <a:lnSpc>
                <a:spcPct val="100000"/>
              </a:lnSpc>
              <a:spcBef>
                <a:spcPts val="640"/>
              </a:spcBef>
              <a:spcAft>
                <a:spcPts val="0"/>
              </a:spcAft>
              <a:buNone/>
            </a:pPr>
            <a:r>
              <a:rPr lang="en-US"/>
              <a:t>816-286-6340</a:t>
            </a:r>
            <a:endParaRPr/>
          </a:p>
          <a:p>
            <a:pPr indent="0" lvl="0" marL="0" marR="0" rtl="0" algn="l">
              <a:lnSpc>
                <a:spcPct val="100000"/>
              </a:lnSpc>
              <a:spcBef>
                <a:spcPts val="640"/>
              </a:spcBef>
              <a:spcAft>
                <a:spcPts val="0"/>
              </a:spcAft>
              <a:buNone/>
            </a:pPr>
            <a:r>
              <a:t/>
            </a:r>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title"/>
          </p:nvPr>
        </p:nvSpPr>
        <p:spPr>
          <a:xfrm>
            <a:off x="2438400" y="762000"/>
            <a:ext cx="6172200" cy="7921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rPr b="1" i="0" lang="en-US" sz="3600" u="sng" cap="none" strike="noStrike">
                <a:solidFill>
                  <a:schemeClr val="dk2"/>
                </a:solidFill>
                <a:latin typeface="Arial"/>
                <a:ea typeface="Arial"/>
                <a:cs typeface="Arial"/>
                <a:sym typeface="Arial"/>
              </a:rPr>
              <a:t>TAKE MINUTES</a:t>
            </a:r>
            <a:r>
              <a:rPr b="1" i="0" lang="en-US" sz="3200" u="none" cap="none" strike="noStrike">
                <a:solidFill>
                  <a:schemeClr val="dk2"/>
                </a:solidFill>
                <a:latin typeface="Arial"/>
                <a:ea typeface="Arial"/>
                <a:cs typeface="Arial"/>
                <a:sym typeface="Arial"/>
              </a:rPr>
              <a:t>  </a:t>
            </a:r>
            <a:br>
              <a:rPr b="1" i="0" lang="en-US" sz="3200" u="none" cap="none" strike="noStrike">
                <a:solidFill>
                  <a:schemeClr val="dk2"/>
                </a:solidFill>
                <a:latin typeface="Arial"/>
                <a:ea typeface="Arial"/>
                <a:cs typeface="Arial"/>
                <a:sym typeface="Arial"/>
              </a:rPr>
            </a:br>
            <a:endParaRPr/>
          </a:p>
        </p:txBody>
      </p:sp>
      <p:sp>
        <p:nvSpPr>
          <p:cNvPr id="128" name="Shape 128"/>
          <p:cNvSpPr txBox="1"/>
          <p:nvPr>
            <p:ph idx="1" type="body"/>
          </p:nvPr>
        </p:nvSpPr>
        <p:spPr>
          <a:xfrm>
            <a:off x="2438400" y="1751012"/>
            <a:ext cx="6223000" cy="4268787"/>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Font typeface="Noto Sans Symbols"/>
              <a:buNone/>
            </a:pPr>
            <a:r>
              <a:rPr b="1" i="0" lang="en-US" sz="2800" u="none" cap="none" strike="noStrike">
                <a:solidFill>
                  <a:schemeClr val="dk1"/>
                </a:solidFill>
                <a:latin typeface="Arial"/>
                <a:ea typeface="Arial"/>
                <a:cs typeface="Arial"/>
                <a:sym typeface="Arial"/>
              </a:rPr>
              <a:t>	Record all business transactions of all: </a:t>
            </a:r>
            <a:endParaRPr/>
          </a:p>
          <a:p>
            <a:pPr indent="-342900" lvl="0" marL="342900" marR="0" rtl="0" algn="l">
              <a:lnSpc>
                <a:spcPct val="100000"/>
              </a:lnSpc>
              <a:spcBef>
                <a:spcPts val="560"/>
              </a:spcBef>
              <a:spcAft>
                <a:spcPts val="0"/>
              </a:spcAft>
              <a:buClr>
                <a:schemeClr val="hlink"/>
              </a:buClr>
              <a:buSzPts val="1960"/>
              <a:buFont typeface="Noto Sans Symbols"/>
              <a:buChar char="●"/>
            </a:pPr>
            <a:r>
              <a:rPr b="1" i="0" lang="en-US" sz="2800" u="none" cap="none" strike="noStrike">
                <a:solidFill>
                  <a:schemeClr val="dk1"/>
                </a:solidFill>
                <a:latin typeface="Arial"/>
                <a:ea typeface="Arial"/>
                <a:cs typeface="Arial"/>
                <a:sym typeface="Arial"/>
              </a:rPr>
              <a:t>general membership/unit meetings</a:t>
            </a:r>
            <a:endParaRPr/>
          </a:p>
          <a:p>
            <a:pPr indent="-342900" lvl="0" marL="342900" marR="0" rtl="0" algn="l">
              <a:lnSpc>
                <a:spcPct val="100000"/>
              </a:lnSpc>
              <a:spcBef>
                <a:spcPts val="560"/>
              </a:spcBef>
              <a:spcAft>
                <a:spcPts val="0"/>
              </a:spcAft>
              <a:buClr>
                <a:schemeClr val="hlink"/>
              </a:buClr>
              <a:buSzPts val="1960"/>
              <a:buFont typeface="Noto Sans Symbols"/>
              <a:buChar char="●"/>
            </a:pPr>
            <a:r>
              <a:rPr b="1" i="0" lang="en-US" sz="2800" u="none" cap="none" strike="noStrike">
                <a:solidFill>
                  <a:schemeClr val="dk1"/>
                </a:solidFill>
                <a:latin typeface="Arial"/>
                <a:ea typeface="Arial"/>
                <a:cs typeface="Arial"/>
                <a:sym typeface="Arial"/>
              </a:rPr>
              <a:t>board meetings</a:t>
            </a:r>
            <a:endParaRPr/>
          </a:p>
          <a:p>
            <a:pPr indent="-342900" lvl="0" marL="342900" marR="0" rtl="0" algn="l">
              <a:lnSpc>
                <a:spcPct val="100000"/>
              </a:lnSpc>
              <a:spcBef>
                <a:spcPts val="560"/>
              </a:spcBef>
              <a:spcAft>
                <a:spcPts val="0"/>
              </a:spcAft>
              <a:buClr>
                <a:schemeClr val="hlink"/>
              </a:buClr>
              <a:buSzPts val="1960"/>
              <a:buFont typeface="Noto Sans Symbols"/>
              <a:buChar char="●"/>
            </a:pPr>
            <a:r>
              <a:rPr b="1" i="0" lang="en-US" sz="2800" u="none" cap="none" strike="noStrike">
                <a:solidFill>
                  <a:schemeClr val="dk1"/>
                </a:solidFill>
                <a:latin typeface="Arial"/>
                <a:ea typeface="Arial"/>
                <a:cs typeface="Arial"/>
                <a:sym typeface="Arial"/>
              </a:rPr>
              <a:t>executive committee meetings. </a:t>
            </a:r>
            <a:endParaRPr/>
          </a:p>
          <a:p>
            <a:pPr indent="-342900" lvl="0" marL="342900" marR="0" rtl="0" algn="l">
              <a:lnSpc>
                <a:spcPct val="100000"/>
              </a:lnSpc>
              <a:spcBef>
                <a:spcPts val="560"/>
              </a:spcBef>
              <a:spcAft>
                <a:spcPts val="0"/>
              </a:spcAft>
              <a:buClr>
                <a:schemeClr val="hlink"/>
              </a:buClr>
              <a:buSzPts val="1960"/>
              <a:buFont typeface="Noto Sans Symbols"/>
              <a:buChar char="●"/>
            </a:pPr>
            <a:r>
              <a:rPr b="1" i="0" lang="en-US" sz="2800" u="none" cap="none" strike="noStrike">
                <a:solidFill>
                  <a:schemeClr val="dk1"/>
                </a:solidFill>
                <a:latin typeface="Arial"/>
                <a:ea typeface="Arial"/>
                <a:cs typeface="Arial"/>
                <a:sym typeface="Arial"/>
              </a:rPr>
              <a:t>special meetings.</a:t>
            </a:r>
            <a:endParaRPr b="1" i="0" sz="2800" u="none" cap="none" strike="noStrike">
              <a:solidFill>
                <a:schemeClr val="dk1"/>
              </a:solidFill>
              <a:latin typeface="Arial"/>
              <a:ea typeface="Arial"/>
              <a:cs typeface="Arial"/>
              <a:sym typeface="Arial"/>
            </a:endParaRPr>
          </a:p>
          <a:p>
            <a:pPr indent="-342900" lvl="0" marL="342900" marR="0" rtl="0" algn="l">
              <a:lnSpc>
                <a:spcPct val="100000"/>
              </a:lnSpc>
              <a:spcBef>
                <a:spcPts val="560"/>
              </a:spcBef>
              <a:spcAft>
                <a:spcPts val="0"/>
              </a:spcAft>
              <a:buClr>
                <a:schemeClr val="hlink"/>
              </a:buClr>
              <a:buSzPts val="1960"/>
              <a:buFont typeface="Noto Sans Symbols"/>
              <a:buChar char="●"/>
            </a:pPr>
            <a:r>
              <a:rPr b="1" i="0" lang="en-US" sz="2800" u="none" cap="none" strike="noStrike">
                <a:solidFill>
                  <a:schemeClr val="dk1"/>
                </a:solidFill>
                <a:latin typeface="Arial"/>
                <a:ea typeface="Arial"/>
                <a:cs typeface="Arial"/>
                <a:sym typeface="Arial"/>
              </a:rPr>
              <a:t>Keep minutes brief and concise.</a:t>
            </a:r>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2514600" y="304800"/>
            <a:ext cx="61722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Font typeface="Arial"/>
              <a:buNone/>
            </a:pPr>
            <a:r>
              <a:rPr b="1" i="0" lang="en-US" sz="3200" u="none" cap="none" strike="noStrike">
                <a:solidFill>
                  <a:schemeClr val="dk2"/>
                </a:solidFill>
                <a:latin typeface="Arial"/>
                <a:ea typeface="Arial"/>
                <a:cs typeface="Arial"/>
                <a:sym typeface="Arial"/>
              </a:rPr>
              <a:t>     1. Document the “5 W’s”:</a:t>
            </a:r>
            <a:endParaRPr/>
          </a:p>
        </p:txBody>
      </p:sp>
      <p:sp>
        <p:nvSpPr>
          <p:cNvPr id="135" name="Shape 135"/>
          <p:cNvSpPr txBox="1"/>
          <p:nvPr>
            <p:ph idx="1" type="body"/>
          </p:nvPr>
        </p:nvSpPr>
        <p:spPr>
          <a:xfrm>
            <a:off x="2438400" y="1676400"/>
            <a:ext cx="6400800" cy="4419600"/>
          </a:xfrm>
          <a:prstGeom prst="rect">
            <a:avLst/>
          </a:prstGeom>
          <a:noFill/>
          <a:ln>
            <a:noFill/>
          </a:ln>
        </p:spPr>
        <p:txBody>
          <a:bodyPr anchorCtr="0" anchor="t" bIns="45700" lIns="91425" spcFirstLastPara="1" rIns="91425" wrap="square" tIns="45700">
            <a:noAutofit/>
          </a:bodyPr>
          <a:lstStyle/>
          <a:p>
            <a:pPr indent="-609600" lvl="0" marL="609600" marR="0" rtl="0" algn="l">
              <a:lnSpc>
                <a:spcPct val="90000"/>
              </a:lnSpc>
              <a:spcBef>
                <a:spcPts val="0"/>
              </a:spcBef>
              <a:spcAft>
                <a:spcPts val="0"/>
              </a:spcAft>
              <a:buClr>
                <a:schemeClr val="hlink"/>
              </a:buClr>
              <a:buFont typeface="Noto Sans Symbols"/>
              <a:buNone/>
            </a:pPr>
            <a:r>
              <a:rPr b="0" i="0" lang="en-US" sz="2800" u="none" cap="none" strike="noStrike">
                <a:solidFill>
                  <a:schemeClr val="dk1"/>
                </a:solidFill>
                <a:latin typeface="Arial"/>
                <a:ea typeface="Arial"/>
                <a:cs typeface="Arial"/>
                <a:sym typeface="Arial"/>
              </a:rPr>
              <a:t>	a.  Who:  name of assembly</a:t>
            </a:r>
            <a:endParaRPr/>
          </a:p>
          <a:p>
            <a:pPr indent="-485140" lvl="0" marL="609600" marR="0" rtl="0" algn="l">
              <a:lnSpc>
                <a:spcPct val="90000"/>
              </a:lnSpc>
              <a:spcBef>
                <a:spcPts val="560"/>
              </a:spcBef>
              <a:spcAft>
                <a:spcPts val="0"/>
              </a:spcAft>
              <a:buClr>
                <a:schemeClr val="hlink"/>
              </a:buClr>
              <a:buSzPts val="1960"/>
              <a:buFont typeface="Noto Sans Symbols"/>
              <a:buNone/>
            </a:pPr>
            <a:r>
              <a:t/>
            </a:r>
            <a:endParaRPr b="0" i="0" sz="2800" u="none" cap="none" strike="noStrike">
              <a:solidFill>
                <a:schemeClr val="dk1"/>
              </a:solidFill>
              <a:latin typeface="Arial"/>
              <a:ea typeface="Arial"/>
              <a:cs typeface="Arial"/>
              <a:sym typeface="Arial"/>
            </a:endParaRPr>
          </a:p>
          <a:p>
            <a:pPr indent="-609600" lvl="0" marL="609600" marR="0" rtl="0" algn="l">
              <a:lnSpc>
                <a:spcPct val="90000"/>
              </a:lnSpc>
              <a:spcBef>
                <a:spcPts val="560"/>
              </a:spcBef>
              <a:spcAft>
                <a:spcPts val="0"/>
              </a:spcAft>
              <a:buClr>
                <a:schemeClr val="hlink"/>
              </a:buClr>
              <a:buFont typeface="Noto Sans Symbols"/>
              <a:buNone/>
            </a:pPr>
            <a:r>
              <a:rPr b="0" i="0" lang="en-US" sz="2800" u="none" cap="none" strike="noStrike">
                <a:solidFill>
                  <a:schemeClr val="dk1"/>
                </a:solidFill>
                <a:latin typeface="Arial"/>
                <a:ea typeface="Arial"/>
                <a:cs typeface="Arial"/>
                <a:sym typeface="Arial"/>
              </a:rPr>
              <a:t>	b.  What kind of meeting: unit or board</a:t>
            </a:r>
            <a:endParaRPr/>
          </a:p>
          <a:p>
            <a:pPr indent="-609600" lvl="0" marL="609600" marR="0" rtl="0" algn="l">
              <a:lnSpc>
                <a:spcPct val="90000"/>
              </a:lnSpc>
              <a:spcBef>
                <a:spcPts val="560"/>
              </a:spcBef>
              <a:spcAft>
                <a:spcPts val="0"/>
              </a:spcAft>
              <a:buClr>
                <a:schemeClr val="hlink"/>
              </a:buClr>
              <a:buFont typeface="Noto Sans Symbols"/>
              <a:buNone/>
            </a:pPr>
            <a:r>
              <a:t/>
            </a:r>
            <a:endParaRPr b="0" i="0" sz="2800" u="none" cap="none" strike="noStrike">
              <a:solidFill>
                <a:schemeClr val="dk1"/>
              </a:solidFill>
              <a:latin typeface="Arial"/>
              <a:ea typeface="Arial"/>
              <a:cs typeface="Arial"/>
              <a:sym typeface="Arial"/>
            </a:endParaRPr>
          </a:p>
          <a:p>
            <a:pPr indent="-609600" lvl="0" marL="609600" marR="0" rtl="0" algn="l">
              <a:lnSpc>
                <a:spcPct val="90000"/>
              </a:lnSpc>
              <a:spcBef>
                <a:spcPts val="560"/>
              </a:spcBef>
              <a:spcAft>
                <a:spcPts val="0"/>
              </a:spcAft>
              <a:buClr>
                <a:schemeClr val="hlink"/>
              </a:buClr>
              <a:buFont typeface="Noto Sans Symbols"/>
              <a:buNone/>
            </a:pPr>
            <a:r>
              <a:rPr b="0" i="0" lang="en-US" sz="2800" u="none" cap="none" strike="noStrike">
                <a:solidFill>
                  <a:schemeClr val="dk1"/>
                </a:solidFill>
                <a:latin typeface="Arial"/>
                <a:ea typeface="Arial"/>
                <a:cs typeface="Arial"/>
                <a:sym typeface="Arial"/>
              </a:rPr>
              <a:t>	c.  When:  date and time</a:t>
            </a:r>
            <a:endParaRPr/>
          </a:p>
          <a:p>
            <a:pPr indent="-609600" lvl="0" marL="609600" marR="0" rtl="0" algn="l">
              <a:lnSpc>
                <a:spcPct val="90000"/>
              </a:lnSpc>
              <a:spcBef>
                <a:spcPts val="560"/>
              </a:spcBef>
              <a:spcAft>
                <a:spcPts val="0"/>
              </a:spcAft>
              <a:buClr>
                <a:schemeClr val="hlink"/>
              </a:buClr>
              <a:buFont typeface="Noto Sans Symbols"/>
              <a:buNone/>
            </a:pPr>
            <a:r>
              <a:t/>
            </a:r>
            <a:endParaRPr b="0" i="0" sz="2800" u="none" cap="none" strike="noStrike">
              <a:solidFill>
                <a:schemeClr val="dk1"/>
              </a:solidFill>
              <a:latin typeface="Arial"/>
              <a:ea typeface="Arial"/>
              <a:cs typeface="Arial"/>
              <a:sym typeface="Arial"/>
            </a:endParaRPr>
          </a:p>
          <a:p>
            <a:pPr indent="-609600" lvl="0" marL="609600" marR="0" rtl="0" algn="l">
              <a:lnSpc>
                <a:spcPct val="90000"/>
              </a:lnSpc>
              <a:spcBef>
                <a:spcPts val="560"/>
              </a:spcBef>
              <a:spcAft>
                <a:spcPts val="0"/>
              </a:spcAft>
              <a:buClr>
                <a:schemeClr val="hlink"/>
              </a:buClr>
              <a:buFont typeface="Noto Sans Symbols"/>
              <a:buNone/>
            </a:pPr>
            <a:r>
              <a:rPr b="0" i="0" lang="en-US" sz="2800" u="none" cap="none" strike="noStrike">
                <a:solidFill>
                  <a:schemeClr val="dk1"/>
                </a:solidFill>
                <a:latin typeface="Arial"/>
                <a:ea typeface="Arial"/>
                <a:cs typeface="Arial"/>
                <a:sym typeface="Arial"/>
              </a:rPr>
              <a:t>	d.  Where:  location</a:t>
            </a:r>
            <a:endParaRPr/>
          </a:p>
          <a:p>
            <a:pPr indent="-485140" lvl="0" marL="609600" marR="0" rtl="0" algn="l">
              <a:lnSpc>
                <a:spcPct val="90000"/>
              </a:lnSpc>
              <a:spcBef>
                <a:spcPts val="560"/>
              </a:spcBef>
              <a:spcAft>
                <a:spcPts val="0"/>
              </a:spcAft>
              <a:buClr>
                <a:schemeClr val="hlink"/>
              </a:buClr>
              <a:buSzPts val="1960"/>
              <a:buFont typeface="Noto Sans Symbols"/>
              <a:buNone/>
            </a:pPr>
            <a:r>
              <a:t/>
            </a:r>
            <a:endParaRPr b="0" i="0" sz="2800" u="none" cap="none" strike="noStrike">
              <a:solidFill>
                <a:schemeClr val="dk1"/>
              </a:solidFill>
              <a:latin typeface="Arial"/>
              <a:ea typeface="Arial"/>
              <a:cs typeface="Arial"/>
              <a:sym typeface="Arial"/>
            </a:endParaRPr>
          </a:p>
          <a:p>
            <a:pPr indent="-609600" lvl="0" marL="609600" marR="0" rtl="0" algn="l">
              <a:lnSpc>
                <a:spcPct val="90000"/>
              </a:lnSpc>
              <a:spcBef>
                <a:spcPts val="560"/>
              </a:spcBef>
              <a:spcAft>
                <a:spcPts val="0"/>
              </a:spcAft>
              <a:buClr>
                <a:schemeClr val="hlink"/>
              </a:buClr>
              <a:buFont typeface="Noto Sans Symbols"/>
              <a:buNone/>
            </a:pPr>
            <a:r>
              <a:rPr b="0" i="0" lang="en-US" sz="2800" u="none" cap="none" strike="noStrike">
                <a:solidFill>
                  <a:schemeClr val="dk1"/>
                </a:solidFill>
                <a:latin typeface="Arial"/>
                <a:ea typeface="Arial"/>
                <a:cs typeface="Arial"/>
                <a:sym typeface="Arial"/>
              </a:rPr>
              <a:t>	e.  Why:  regular or special meeting</a:t>
            </a:r>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2438400" y="228600"/>
            <a:ext cx="64008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Font typeface="Arial"/>
              <a:buNone/>
            </a:pPr>
            <a:r>
              <a:rPr b="0" i="0" lang="en-US" sz="3600" u="none" cap="none" strike="noStrike">
                <a:solidFill>
                  <a:schemeClr val="dk2"/>
                </a:solidFill>
                <a:latin typeface="Arial"/>
                <a:ea typeface="Arial"/>
                <a:cs typeface="Arial"/>
                <a:sym typeface="Arial"/>
              </a:rPr>
              <a:t>Included in First Paragraph</a:t>
            </a:r>
            <a:endParaRPr/>
          </a:p>
        </p:txBody>
      </p:sp>
      <p:sp>
        <p:nvSpPr>
          <p:cNvPr id="142" name="Shape 142"/>
          <p:cNvSpPr txBox="1"/>
          <p:nvPr>
            <p:ph idx="1" type="body"/>
          </p:nvPr>
        </p:nvSpPr>
        <p:spPr>
          <a:xfrm>
            <a:off x="2438400" y="1600200"/>
            <a:ext cx="6400800" cy="4495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SzPts val="2240"/>
              <a:buFont typeface="Noto Sans Symbols"/>
              <a:buChar char="■"/>
            </a:pPr>
            <a:r>
              <a:rPr b="0" i="0" lang="en-US" sz="3200" u="none" cap="none" strike="noStrike">
                <a:solidFill>
                  <a:schemeClr val="dk1"/>
                </a:solidFill>
                <a:latin typeface="Arial"/>
                <a:ea typeface="Arial"/>
                <a:cs typeface="Arial"/>
                <a:sym typeface="Arial"/>
              </a:rPr>
              <a:t>State the fact the President and</a:t>
            </a:r>
            <a:endParaRPr/>
          </a:p>
          <a:p>
            <a:pPr indent="-342900" lvl="0" marL="342900" marR="0" rtl="0" algn="l">
              <a:lnSpc>
                <a:spcPct val="100000"/>
              </a:lnSpc>
              <a:spcBef>
                <a:spcPts val="640"/>
              </a:spcBef>
              <a:spcAft>
                <a:spcPts val="0"/>
              </a:spcAft>
              <a:buClr>
                <a:schemeClr val="hlink"/>
              </a:buClr>
              <a:buFont typeface="Noto Sans Symbols"/>
              <a:buNone/>
            </a:pPr>
            <a:r>
              <a:rPr b="0" i="0" lang="en-US" sz="3200" u="none" cap="none" strike="noStrike">
                <a:solidFill>
                  <a:schemeClr val="dk1"/>
                </a:solidFill>
                <a:latin typeface="Arial"/>
                <a:ea typeface="Arial"/>
                <a:cs typeface="Arial"/>
                <a:sym typeface="Arial"/>
              </a:rPr>
              <a:t>   Secretary were present or the names of those fulfilling their responsibilities.</a:t>
            </a:r>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2438400" y="341312"/>
            <a:ext cx="6400800" cy="8778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Font typeface="Arial"/>
              <a:buNone/>
            </a:pPr>
            <a:r>
              <a:rPr b="1" i="0" lang="en-US" sz="3200" u="none" cap="none" strike="noStrike">
                <a:solidFill>
                  <a:schemeClr val="dk2"/>
                </a:solidFill>
                <a:latin typeface="Arial"/>
                <a:ea typeface="Arial"/>
                <a:cs typeface="Arial"/>
                <a:sym typeface="Arial"/>
              </a:rPr>
              <a:t>Sample:  5 W’s</a:t>
            </a:r>
            <a:endParaRPr/>
          </a:p>
        </p:txBody>
      </p:sp>
      <p:sp>
        <p:nvSpPr>
          <p:cNvPr id="149" name="Shape 149"/>
          <p:cNvSpPr txBox="1"/>
          <p:nvPr>
            <p:ph idx="1" type="body"/>
          </p:nvPr>
        </p:nvSpPr>
        <p:spPr>
          <a:xfrm>
            <a:off x="2438400" y="1058050"/>
            <a:ext cx="6248400" cy="5562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hlink"/>
              </a:buClr>
              <a:buFont typeface="Noto Sans Symbols"/>
              <a:buNone/>
            </a:pPr>
            <a:r>
              <a:rPr b="0" i="1" lang="en-US" sz="1200" u="none" cap="none" strike="noStrike">
                <a:solidFill>
                  <a:schemeClr val="dk1"/>
                </a:solidFill>
                <a:latin typeface="Arial"/>
                <a:ea typeface="Arial"/>
                <a:cs typeface="Arial"/>
                <a:sym typeface="Arial"/>
              </a:rPr>
              <a:t>	</a:t>
            </a:r>
            <a:r>
              <a:rPr b="0" i="1" lang="en-US" sz="1800" u="none" cap="none" strike="noStrike">
                <a:solidFill>
                  <a:schemeClr val="dk1"/>
                </a:solidFill>
                <a:latin typeface="Arial"/>
                <a:ea typeface="Arial"/>
                <a:cs typeface="Arial"/>
                <a:sym typeface="Arial"/>
              </a:rPr>
              <a:t>The regular meeting of the board of XYZ Elementary PTA was called to order on March 19, 2013 at 7 PM by president Jane Doe in the school library.  The secretary was present.</a:t>
            </a:r>
            <a:endParaRPr/>
          </a:p>
          <a:p>
            <a:pPr indent="-342900" lvl="0" marL="342900" marR="0" rtl="0" algn="l">
              <a:lnSpc>
                <a:spcPct val="80000"/>
              </a:lnSpc>
              <a:spcBef>
                <a:spcPts val="360"/>
              </a:spcBef>
              <a:spcAft>
                <a:spcPts val="0"/>
              </a:spcAft>
              <a:buClr>
                <a:schemeClr val="hlink"/>
              </a:buClr>
              <a:buFont typeface="Noto Sans Symbols"/>
              <a:buNone/>
            </a:pPr>
            <a:r>
              <a:rPr b="1" i="1" lang="en-US" sz="1800" u="none" cap="none" strike="noStrike">
                <a:solidFill>
                  <a:schemeClr val="dk1"/>
                </a:solidFill>
                <a:latin typeface="Arial"/>
                <a:ea typeface="Arial"/>
                <a:cs typeface="Arial"/>
                <a:sym typeface="Arial"/>
              </a:rPr>
              <a:t>				</a:t>
            </a:r>
            <a:r>
              <a:rPr b="1" i="0" lang="en-US" sz="1800" u="none" cap="none" strike="noStrike">
                <a:solidFill>
                  <a:schemeClr val="dk1"/>
                </a:solidFill>
                <a:latin typeface="Arial"/>
                <a:ea typeface="Arial"/>
                <a:cs typeface="Arial"/>
                <a:sym typeface="Arial"/>
              </a:rPr>
              <a:t>OR:</a:t>
            </a:r>
            <a:endParaRPr/>
          </a:p>
          <a:p>
            <a:pPr indent="-342900" lvl="0" marL="342900" marR="0" rtl="0" algn="l">
              <a:lnSpc>
                <a:spcPct val="80000"/>
              </a:lnSpc>
              <a:spcBef>
                <a:spcPts val="360"/>
              </a:spcBef>
              <a:spcAft>
                <a:spcPts val="0"/>
              </a:spcAft>
              <a:buClr>
                <a:schemeClr val="hlink"/>
              </a:buClr>
              <a:buFont typeface="Noto Sans Symbols"/>
              <a:buNone/>
            </a:pPr>
            <a:r>
              <a:rPr b="1" i="1" lang="en-US" sz="1800" u="none" cap="none" strike="noStrike">
                <a:solidFill>
                  <a:schemeClr val="dk1"/>
                </a:solidFill>
                <a:latin typeface="Arial"/>
                <a:ea typeface="Arial"/>
                <a:cs typeface="Arial"/>
                <a:sym typeface="Arial"/>
              </a:rPr>
              <a:t>			</a:t>
            </a:r>
            <a:r>
              <a:rPr b="0" i="1" lang="en-US" sz="1800" u="none" cap="none" strike="noStrike">
                <a:solidFill>
                  <a:schemeClr val="dk1"/>
                </a:solidFill>
                <a:latin typeface="Arial"/>
                <a:ea typeface="Arial"/>
                <a:cs typeface="Arial"/>
                <a:sym typeface="Arial"/>
              </a:rPr>
              <a:t>XYZ Elementary PTA</a:t>
            </a:r>
            <a:endParaRPr/>
          </a:p>
          <a:p>
            <a:pPr indent="-342900" lvl="0" marL="342900" marR="0" rtl="0" algn="l">
              <a:lnSpc>
                <a:spcPct val="80000"/>
              </a:lnSpc>
              <a:spcBef>
                <a:spcPts val="360"/>
              </a:spcBef>
              <a:spcAft>
                <a:spcPts val="0"/>
              </a:spcAft>
              <a:buClr>
                <a:schemeClr val="hlink"/>
              </a:buClr>
              <a:buFont typeface="Noto Sans Symbols"/>
              <a:buNone/>
            </a:pPr>
            <a:r>
              <a:rPr b="0" i="1" lang="en-US" sz="1800" u="none" cap="none" strike="noStrike">
                <a:solidFill>
                  <a:schemeClr val="dk1"/>
                </a:solidFill>
                <a:latin typeface="Arial"/>
                <a:ea typeface="Arial"/>
                <a:cs typeface="Arial"/>
                <a:sym typeface="Arial"/>
              </a:rPr>
              <a:t>			Board Meeting Minutes</a:t>
            </a:r>
            <a:endParaRPr/>
          </a:p>
          <a:p>
            <a:pPr indent="-342900" lvl="0" marL="342900" marR="0" rtl="0" algn="l">
              <a:lnSpc>
                <a:spcPct val="80000"/>
              </a:lnSpc>
              <a:spcBef>
                <a:spcPts val="360"/>
              </a:spcBef>
              <a:spcAft>
                <a:spcPts val="0"/>
              </a:spcAft>
              <a:buClr>
                <a:schemeClr val="hlink"/>
              </a:buClr>
              <a:buFont typeface="Noto Sans Symbols"/>
              <a:buNone/>
            </a:pPr>
            <a:r>
              <a:rPr b="0" i="1" lang="en-US" sz="1800" u="none" cap="none" strike="noStrike">
                <a:solidFill>
                  <a:schemeClr val="dk1"/>
                </a:solidFill>
                <a:latin typeface="Arial"/>
                <a:ea typeface="Arial"/>
                <a:cs typeface="Arial"/>
                <a:sym typeface="Arial"/>
              </a:rPr>
              <a:t>			      March 19, 2013</a:t>
            </a:r>
            <a:endParaRPr/>
          </a:p>
          <a:p>
            <a:pPr indent="0" lvl="0" marL="0" marR="0" rtl="0" algn="ctr">
              <a:lnSpc>
                <a:spcPct val="80000"/>
              </a:lnSpc>
              <a:spcBef>
                <a:spcPts val="360"/>
              </a:spcBef>
              <a:spcAft>
                <a:spcPts val="0"/>
              </a:spcAft>
              <a:buClr>
                <a:schemeClr val="hlink"/>
              </a:buClr>
              <a:buFont typeface="Noto Sans Symbols"/>
              <a:buNone/>
            </a:pPr>
            <a:r>
              <a:rPr b="0" i="1" lang="en-US" sz="1800" u="none" cap="none" strike="noStrike">
                <a:solidFill>
                  <a:schemeClr val="dk1"/>
                </a:solidFill>
                <a:latin typeface="Arial"/>
                <a:ea typeface="Arial"/>
                <a:cs typeface="Arial"/>
                <a:sym typeface="Arial"/>
              </a:rPr>
              <a:t>The regular meeting was called to order at 7 PM by President Jane Doe in the school library.  The secretary was present.</a:t>
            </a:r>
            <a:endParaRPr b="1" i="0" sz="1800" u="none" cap="none" strike="noStrike">
              <a:solidFill>
                <a:schemeClr val="dk1"/>
              </a:solidFill>
              <a:latin typeface="Arial"/>
              <a:ea typeface="Arial"/>
              <a:cs typeface="Arial"/>
              <a:sym typeface="Arial"/>
            </a:endParaRPr>
          </a:p>
          <a:p>
            <a:pPr indent="-342900" lvl="0" marL="342900" marR="0" rtl="0" algn="ctr">
              <a:lnSpc>
                <a:spcPct val="80000"/>
              </a:lnSpc>
              <a:spcBef>
                <a:spcPts val="360"/>
              </a:spcBef>
              <a:spcAft>
                <a:spcPts val="0"/>
              </a:spcAft>
              <a:buClr>
                <a:schemeClr val="hlink"/>
              </a:buClr>
              <a:buFont typeface="Noto Sans Symbols"/>
              <a:buNone/>
            </a:pPr>
            <a:r>
              <a:rPr b="1" i="0" lang="en-US" sz="1800" u="none" cap="none" strike="noStrike">
                <a:solidFill>
                  <a:schemeClr val="dk1"/>
                </a:solidFill>
                <a:latin typeface="Arial"/>
                <a:ea typeface="Arial"/>
                <a:cs typeface="Arial"/>
                <a:sym typeface="Arial"/>
              </a:rPr>
              <a:t>OR:</a:t>
            </a:r>
            <a:endParaRPr/>
          </a:p>
          <a:p>
            <a:pPr indent="-342900" lvl="0" marL="342900" marR="0" rtl="0" algn="ctr">
              <a:lnSpc>
                <a:spcPct val="80000"/>
              </a:lnSpc>
              <a:spcBef>
                <a:spcPts val="360"/>
              </a:spcBef>
              <a:spcAft>
                <a:spcPts val="0"/>
              </a:spcAft>
              <a:buClr>
                <a:schemeClr val="hlink"/>
              </a:buClr>
              <a:buFont typeface="Noto Sans Symbols"/>
              <a:buNone/>
            </a:pPr>
            <a:r>
              <a:rPr b="0" i="1" lang="en-US" sz="1800" u="none" cap="none" strike="noStrike">
                <a:solidFill>
                  <a:schemeClr val="dk1"/>
                </a:solidFill>
                <a:latin typeface="Arial"/>
                <a:ea typeface="Arial"/>
                <a:cs typeface="Arial"/>
                <a:sym typeface="Arial"/>
              </a:rPr>
              <a:t>Minutes of March 19, 2013</a:t>
            </a:r>
            <a:endParaRPr/>
          </a:p>
          <a:p>
            <a:pPr indent="0" lvl="0" marL="0" marR="0" rtl="0" algn="ctr">
              <a:lnSpc>
                <a:spcPct val="80000"/>
              </a:lnSpc>
              <a:spcBef>
                <a:spcPts val="360"/>
              </a:spcBef>
              <a:spcAft>
                <a:spcPts val="0"/>
              </a:spcAft>
              <a:buClr>
                <a:schemeClr val="hlink"/>
              </a:buClr>
              <a:buFont typeface="Noto Sans Symbols"/>
              <a:buNone/>
            </a:pPr>
            <a:r>
              <a:rPr b="0" i="1" lang="en-US" sz="1800" u="none" cap="none" strike="noStrike">
                <a:solidFill>
                  <a:schemeClr val="dk1"/>
                </a:solidFill>
                <a:latin typeface="Arial"/>
                <a:ea typeface="Arial"/>
                <a:cs typeface="Arial"/>
                <a:sym typeface="Arial"/>
              </a:rPr>
              <a:t>The special meeting of the board of XYZ Elementary PTA was called to fill a vacancy in the office of treasurer.  The meeting was called to order at 7 PM by President Jane Doe in the school library.  The secretary was present.</a:t>
            </a:r>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Shape 155"/>
          <p:cNvSpPr txBox="1"/>
          <p:nvPr>
            <p:ph type="title"/>
          </p:nvPr>
        </p:nvSpPr>
        <p:spPr>
          <a:xfrm>
            <a:off x="2590800" y="381000"/>
            <a:ext cx="6096000" cy="1219200"/>
          </a:xfrm>
          <a:prstGeom prst="rect">
            <a:avLst/>
          </a:prstGeom>
          <a:noFill/>
          <a:ln>
            <a:noFill/>
          </a:ln>
        </p:spPr>
        <p:txBody>
          <a:bodyPr anchorCtr="0" anchor="ctr" bIns="45700" lIns="91425" spcFirstLastPara="1" rIns="91425" wrap="square" tIns="45700">
            <a:noAutofit/>
          </a:bodyPr>
          <a:lstStyle/>
          <a:p>
            <a:pPr indent="-838200" lvl="0" marL="838200" marR="0" rtl="0" algn="l">
              <a:lnSpc>
                <a:spcPct val="100000"/>
              </a:lnSpc>
              <a:spcBef>
                <a:spcPts val="0"/>
              </a:spcBef>
              <a:spcAft>
                <a:spcPts val="0"/>
              </a:spcAft>
              <a:buClr>
                <a:schemeClr val="dk2"/>
              </a:buClr>
              <a:buFont typeface="Arial"/>
              <a:buNone/>
            </a:pPr>
            <a:r>
              <a:rPr b="1" i="0" lang="en-US" sz="3200" u="none" cap="none" strike="noStrike">
                <a:solidFill>
                  <a:schemeClr val="dk2"/>
                </a:solidFill>
                <a:latin typeface="Arial"/>
                <a:ea typeface="Arial"/>
                <a:cs typeface="Arial"/>
                <a:sym typeface="Arial"/>
              </a:rPr>
              <a:t>2.  Document the presence </a:t>
            </a:r>
            <a:br>
              <a:rPr b="1" i="0" lang="en-US" sz="3200" u="none" cap="none" strike="noStrike">
                <a:solidFill>
                  <a:schemeClr val="dk2"/>
                </a:solidFill>
                <a:latin typeface="Arial"/>
                <a:ea typeface="Arial"/>
                <a:cs typeface="Arial"/>
                <a:sym typeface="Arial"/>
              </a:rPr>
            </a:br>
            <a:r>
              <a:rPr b="1" i="0" lang="en-US" sz="3200" u="none" cap="none" strike="noStrike">
                <a:solidFill>
                  <a:schemeClr val="dk2"/>
                </a:solidFill>
                <a:latin typeface="Arial"/>
                <a:ea typeface="Arial"/>
                <a:cs typeface="Arial"/>
                <a:sym typeface="Arial"/>
              </a:rPr>
              <a:t>of a quorum.</a:t>
            </a:r>
            <a:endParaRPr/>
          </a:p>
        </p:txBody>
      </p:sp>
      <p:sp>
        <p:nvSpPr>
          <p:cNvPr id="156" name="Shape 156"/>
          <p:cNvSpPr txBox="1"/>
          <p:nvPr>
            <p:ph idx="1" type="body"/>
          </p:nvPr>
        </p:nvSpPr>
        <p:spPr>
          <a:xfrm>
            <a:off x="2438400" y="2054225"/>
            <a:ext cx="6400800" cy="4041775"/>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Font typeface="Noto Sans Symbols"/>
              <a:buNone/>
            </a:pPr>
            <a:r>
              <a:rPr b="0" i="1" lang="en-US" sz="3200" u="none" cap="none" strike="noStrike">
                <a:solidFill>
                  <a:schemeClr val="dk1"/>
                </a:solidFill>
                <a:latin typeface="Arial"/>
                <a:ea typeface="Arial"/>
                <a:cs typeface="Arial"/>
                <a:sym typeface="Arial"/>
              </a:rPr>
              <a:t>	</a:t>
            </a:r>
            <a:endParaRPr/>
          </a:p>
        </p:txBody>
      </p:sp>
      <p:sp>
        <p:nvSpPr>
          <p:cNvPr id="157" name="Shape 157"/>
          <p:cNvSpPr txBox="1"/>
          <p:nvPr/>
        </p:nvSpPr>
        <p:spPr>
          <a:xfrm>
            <a:off x="2590800" y="1676400"/>
            <a:ext cx="5486400" cy="48942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600"/>
              <a:buFont typeface="Arial"/>
              <a:buChar char="•"/>
            </a:pPr>
            <a:r>
              <a:rPr b="0" i="0" lang="en-US" sz="2600" u="none">
                <a:solidFill>
                  <a:schemeClr val="dk1"/>
                </a:solidFill>
                <a:latin typeface="Arial"/>
                <a:ea typeface="Arial"/>
                <a:cs typeface="Arial"/>
                <a:sym typeface="Arial"/>
              </a:rPr>
              <a:t>  A quorum is the minimum number of members necessary to conduct business, as defined in the unit’s current bylaws.  </a:t>
            </a:r>
            <a:endParaRPr/>
          </a:p>
          <a:p>
            <a:pPr indent="0" lvl="0" marL="0" marR="0" rtl="0" algn="l">
              <a:lnSpc>
                <a:spcPct val="100000"/>
              </a:lnSpc>
              <a:spcBef>
                <a:spcPts val="0"/>
              </a:spcBef>
              <a:spcAft>
                <a:spcPts val="0"/>
              </a:spcAft>
              <a:buClr>
                <a:schemeClr val="dk1"/>
              </a:buClr>
              <a:buFont typeface="Arial"/>
              <a:buNone/>
            </a:pPr>
            <a:r>
              <a:t/>
            </a:r>
            <a:endParaRPr b="0" i="0" sz="26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600"/>
              <a:buFont typeface="Arial"/>
              <a:buChar char="•"/>
            </a:pPr>
            <a:r>
              <a:rPr b="0" i="0" lang="en-US" sz="2600" u="none">
                <a:solidFill>
                  <a:schemeClr val="dk1"/>
                </a:solidFill>
                <a:latin typeface="Arial"/>
                <a:ea typeface="Arial"/>
                <a:cs typeface="Arial"/>
                <a:sym typeface="Arial"/>
              </a:rPr>
              <a:t>  The quorum for a board meeting should be less than the quorum set for general membership/unit meeting.</a:t>
            </a:r>
            <a:endParaRPr/>
          </a:p>
          <a:p>
            <a:pPr indent="0" lvl="0" marL="0" marR="0" rtl="0" algn="l">
              <a:lnSpc>
                <a:spcPct val="100000"/>
              </a:lnSpc>
              <a:spcBef>
                <a:spcPts val="0"/>
              </a:spcBef>
              <a:spcAft>
                <a:spcPts val="0"/>
              </a:spcAft>
              <a:buClr>
                <a:schemeClr val="dk1"/>
              </a:buClr>
              <a:buFont typeface="Arial"/>
              <a:buNone/>
            </a:pPr>
            <a:r>
              <a:t/>
            </a:r>
            <a:endParaRPr b="0" i="0" sz="26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600"/>
              <a:buFont typeface="Arial"/>
              <a:buChar char="•"/>
            </a:pPr>
            <a:r>
              <a:rPr b="0" i="0" lang="en-US" sz="2600" u="none">
                <a:solidFill>
                  <a:schemeClr val="dk1"/>
                </a:solidFill>
                <a:latin typeface="Arial"/>
                <a:ea typeface="Arial"/>
                <a:cs typeface="Arial"/>
                <a:sym typeface="Arial"/>
              </a:rPr>
              <a:t>  A majority is defined as more than half.</a:t>
            </a:r>
            <a:endParaRPr/>
          </a:p>
        </p:txBody>
      </p:sp>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Proposal">
  <a:themeElements>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Proposal">
  <a:themeElements>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