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63" r:id="rId5"/>
    <p:sldId id="257" r:id="rId6"/>
    <p:sldId id="264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AE971-1F72-A341-9F33-20F312381E2E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4073A-1438-B84C-94B3-A4459E370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 if utilizing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spanish</a:t>
            </a:r>
            <a:r>
              <a:rPr lang="en-US" baseline="0" dirty="0" smtClean="0"/>
              <a:t> have an interpreter available for the evening</a:t>
            </a:r>
          </a:p>
          <a:p>
            <a:r>
              <a:rPr lang="en-US" baseline="0" dirty="0" smtClean="0"/>
              <a:t>Recommend hosting K-2 and 3-5 on separate nights or in different areas to avoid confusion – this depends on your volunteer force.  The activities are designed to be developmentally appropriate for those grades.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 if utilizing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spanish</a:t>
            </a:r>
            <a:r>
              <a:rPr lang="en-US" baseline="0" dirty="0" smtClean="0"/>
              <a:t> have an interpreter available for the evening</a:t>
            </a:r>
          </a:p>
          <a:p>
            <a:r>
              <a:rPr lang="en-US" baseline="0" dirty="0" smtClean="0"/>
              <a:t>Recommend hosting K-2 and 3-5 on separate nights or in different areas to avoid confusion – this depends on your volunteer force.  The activities are designed to be developmentally appropriate for those grades.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themes allows you</a:t>
            </a:r>
            <a:r>
              <a:rPr lang="en-US" baseline="0" dirty="0" smtClean="0"/>
              <a:t> to conduct multiple events in a school year</a:t>
            </a:r>
          </a:p>
          <a:p>
            <a:r>
              <a:rPr lang="en-US" baseline="0" dirty="0" smtClean="0"/>
              <a:t>Varity of promotional materials to go with each theme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Customizable tools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Recruting</a:t>
            </a:r>
            <a:r>
              <a:rPr lang="en-US" baseline="0" dirty="0" smtClean="0"/>
              <a:t> volunteers, how to promote, gather materials, organize by station, and evaluate your efforts</a:t>
            </a:r>
          </a:p>
          <a:p>
            <a:r>
              <a:rPr lang="en-US" baseline="0" dirty="0" smtClean="0"/>
              <a:t>Do not have to include the technology station – is there because of the growing amount of material available in electronic format and the unique ways electronic devices can assist with reading.</a:t>
            </a:r>
          </a:p>
          <a:p>
            <a:r>
              <a:rPr lang="en-US" baseline="0" dirty="0" smtClean="0"/>
              <a:t>Have arrive in one location - dinner or light refreshments – explain how the program works traveling to each station.  Make sure you allow 5 minutes at least for each station and about 5 minutes travel time between stations. Have a way to alert people when it’s time to move.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laminating</a:t>
            </a:r>
            <a:r>
              <a:rPr lang="en-US" baseline="0" dirty="0" smtClean="0"/>
              <a:t> printouts so they are more durable and can be used again</a:t>
            </a:r>
          </a:p>
          <a:p>
            <a:r>
              <a:rPr lang="en-US" baseline="0" dirty="0" smtClean="0"/>
              <a:t>Volunteers should be familiar with how the station works and focus on making sure the parents are engaged during the event.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sided – one for the children and info on the back for the parents</a:t>
            </a:r>
          </a:p>
          <a:p>
            <a:r>
              <a:rPr lang="en-US" dirty="0" smtClean="0"/>
              <a:t>Find out what worked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didn</a:t>
            </a:r>
            <a:r>
              <a:rPr lang="fr-FR" baseline="0" dirty="0" smtClean="0"/>
              <a:t>’</a:t>
            </a:r>
            <a:r>
              <a:rPr lang="en-US" baseline="0" dirty="0" smtClean="0"/>
              <a:t>t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4073A-1438-B84C-94B3-A4459E370C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3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2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3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6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9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3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DE015-25E1-BA4F-A132-78A844284E6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7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DE015-25E1-BA4F-A132-78A844284E6C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F7CA-C40F-1E4C-91FE-559E1C26F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8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024" y="3666391"/>
            <a:ext cx="5620022" cy="1918839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Family Reading Experience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242" y="5330297"/>
            <a:ext cx="8661524" cy="824318"/>
          </a:xfrm>
        </p:spPr>
        <p:txBody>
          <a:bodyPr/>
          <a:lstStyle/>
          <a:p>
            <a:r>
              <a:rPr lang="en-US" dirty="0" smtClean="0"/>
              <a:t>A National PTA Program</a:t>
            </a:r>
            <a:endParaRPr lang="en-US" dirty="0"/>
          </a:p>
        </p:txBody>
      </p:sp>
      <p:pic>
        <p:nvPicPr>
          <p:cNvPr id="1026" name="Picture 2" descr="2018-MO-KAN-LOGO-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0" y="896815"/>
            <a:ext cx="6234115" cy="277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59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National PTA Family Reading Experience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was developed to help families get more involved in their children’s reading and enhance their emerging interest in books.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This is not a reading program – we are not teaching children to read. This is a family engagement program.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All the tools necessary are available for a PTA to host this fun filled family engagement program.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2050" name="Picture 2" descr="2018-MO-KAN-LOGO-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60" y="5213838"/>
            <a:ext cx="2338586" cy="10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719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There are two different kits: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Grades K-2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Grades 3-5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Both are available in English and Spanish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6" name="Picture 2" descr="2018-MO-KAN-LOGO-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60" y="5213838"/>
            <a:ext cx="2338586" cy="10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72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kits come in four themes: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 Safari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Under the Sea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 of this World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Around the World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2" name="Picture 1" descr="Compound Construction_Around The Worl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8127">
            <a:off x="5057917" y="1443549"/>
            <a:ext cx="2716013" cy="3514840"/>
          </a:xfrm>
          <a:prstGeom prst="rect">
            <a:avLst/>
          </a:prstGeom>
        </p:spPr>
      </p:pic>
      <p:pic>
        <p:nvPicPr>
          <p:cNvPr id="6" name="Picture 2" descr="2018-MO-KAN-LOGO-F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60" y="5213838"/>
            <a:ext cx="2338586" cy="10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79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Promotional Tools available at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pta.org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Key messages and sample social media messages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Flyers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Sample letter to families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Sample morning announcements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Sample media advisories and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newsletter articles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7" name="Picture 2" descr="2018-MO-KAN-LOGO-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60" y="5213838"/>
            <a:ext cx="2338586" cy="10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19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How to Host an Experience: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Utilize the Leader’s Guide</a:t>
            </a:r>
          </a:p>
          <a:p>
            <a:pPr marL="40005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This will help you host the experience from beginning to end.  </a:t>
            </a:r>
          </a:p>
          <a:p>
            <a:pPr marL="40005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PTA.org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familyreading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Six stations – Phonemic awareness, fluency, phonics, comprehension,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vocabulary and </a:t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technology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2" name="Picture 1" descr="FRE Leader Guide_ENG 1.jpg"/>
          <p:cNvPicPr>
            <a:picLocks noChangeAspect="1"/>
          </p:cNvPicPr>
          <p:nvPr/>
        </p:nvPicPr>
        <p:blipFill>
          <a:blip r:embed="rId4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982" y="948910"/>
            <a:ext cx="2811544" cy="3637775"/>
          </a:xfrm>
          <a:prstGeom prst="rect">
            <a:avLst/>
          </a:prstGeom>
        </p:spPr>
      </p:pic>
      <p:pic>
        <p:nvPicPr>
          <p:cNvPr id="6" name="Picture 2" descr="2018-MO-KAN-LOGO-F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60" y="5213838"/>
            <a:ext cx="2338586" cy="10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47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Setting up your stations: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Print materials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Gather other supplies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 your volunteers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2" name="Picture 1" descr="Create A Match_Around The World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515">
            <a:off x="4618398" y="1565695"/>
            <a:ext cx="2709675" cy="3506638"/>
          </a:xfrm>
          <a:prstGeom prst="rect">
            <a:avLst/>
          </a:prstGeom>
        </p:spPr>
      </p:pic>
      <p:pic>
        <p:nvPicPr>
          <p:cNvPr id="6" name="Picture 2" descr="2018-MO-KAN-LOGO-F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60" y="5213838"/>
            <a:ext cx="2338586" cy="10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52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Ending your experience: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Take home activity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Evaluate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charset="2"/>
              <a:buChar char="²"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2" y="53975"/>
            <a:ext cx="5467350" cy="1546225"/>
          </a:xfrm>
          <a:prstGeom prst="rect">
            <a:avLst/>
          </a:prstGeom>
        </p:spPr>
      </p:pic>
      <p:pic>
        <p:nvPicPr>
          <p:cNvPr id="2" name="Picture 1" descr="K-2 GameBoard_Around The Worl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6936">
            <a:off x="3089452" y="2456045"/>
            <a:ext cx="4552354" cy="2764438"/>
          </a:xfrm>
          <a:prstGeom prst="rect">
            <a:avLst/>
          </a:prstGeom>
        </p:spPr>
      </p:pic>
      <p:pic>
        <p:nvPicPr>
          <p:cNvPr id="6" name="Picture 2" descr="2018-MO-KAN-LOGO-F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60" y="5213838"/>
            <a:ext cx="2338586" cy="10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378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78102AF60B04ABA205E3EF065642E" ma:contentTypeVersion="5" ma:contentTypeDescription="Create a new document." ma:contentTypeScope="" ma:versionID="51296c88c3cba593052681ba0a7967ac">
  <xsd:schema xmlns:xsd="http://www.w3.org/2001/XMLSchema" xmlns:xs="http://www.w3.org/2001/XMLSchema" xmlns:p="http://schemas.microsoft.com/office/2006/metadata/properties" xmlns:ns2="c3a6e9ef-a1f6-4766-94ca-80364285655b" targetNamespace="http://schemas.microsoft.com/office/2006/metadata/properties" ma:root="true" ma:fieldsID="771bcd048bdfbe0bf0db2560fa525da4" ns2:_="">
    <xsd:import namespace="c3a6e9ef-a1f6-4766-94ca-8036428565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6e9ef-a1f6-4766-94ca-8036428565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4AED8F-485F-4AE2-A6D8-0954026A5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a6e9ef-a1f6-4766-94ca-8036428565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F5160B-8F0C-4FBF-96C4-475924FC47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808ECD-1205-4F6F-9165-6259B3DD2F1A}">
  <ds:schemaRefs>
    <ds:schemaRef ds:uri="c3a6e9ef-a1f6-4766-94ca-80364285655b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436</Words>
  <Application>Microsoft Office PowerPoint</Application>
  <PresentationFormat>On-screen Show (4:3)</PresentationFormat>
  <Paragraphs>55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Family Reading Experience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PTA Family Reading Experience was developed to help families get more involved in their children’s reading and enhance their emerging interest in books.  This is not a reading program – we are not teaching children to read. This is a family engagement program.  All the tools necessary are available for a PTA to host this fun filled family engagement program.</dc:title>
  <dc:creator>Dorothy Gardner</dc:creator>
  <cp:lastModifiedBy>Carrie Dixon</cp:lastModifiedBy>
  <cp:revision>9</cp:revision>
  <dcterms:created xsi:type="dcterms:W3CDTF">2014-08-11T20:45:15Z</dcterms:created>
  <dcterms:modified xsi:type="dcterms:W3CDTF">2018-04-11T16:50:15Z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0x01010045B78102AF60B04ABA205E3EF065642E</vt:lpwstr>
  </property>
</Properties>
</file>