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4" r:id="rId8"/>
    <p:sldId id="265" r:id="rId9"/>
    <p:sldId id="268" r:id="rId10"/>
    <p:sldId id="266" r:id="rId11"/>
    <p:sldId id="267" r:id="rId12"/>
    <p:sldId id="260" r:id="rId13"/>
    <p:sldId id="25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3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Diversity of PTA State Boards in 2014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Caucasian/White, Non-Hispanic</c:v>
                </c:pt>
                <c:pt idx="1">
                  <c:v>African American</c:v>
                </c:pt>
                <c:pt idx="2">
                  <c:v>Hispanic/Latino</c:v>
                </c:pt>
                <c:pt idx="3">
                  <c:v>Asian/Pacific Islanders</c:v>
                </c:pt>
                <c:pt idx="4">
                  <c:v>Native Americans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72.099999999999994</c:v>
                </c:pt>
                <c:pt idx="1">
                  <c:v>19.2</c:v>
                </c:pt>
                <c:pt idx="2">
                  <c:v>5.6</c:v>
                </c:pt>
                <c:pt idx="3">
                  <c:v>1.6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"/>
          <c:w val="0.98202732150088079"/>
          <c:h val="0.432150546748460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Diversity of PTA State Boards in 2014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Caucasian/White, Non-Hispanic</c:v>
                </c:pt>
                <c:pt idx="1">
                  <c:v>African American</c:v>
                </c:pt>
                <c:pt idx="2">
                  <c:v>Hispanic/Latino</c:v>
                </c:pt>
                <c:pt idx="3">
                  <c:v>Asian/Pacific Islanders</c:v>
                </c:pt>
                <c:pt idx="4">
                  <c:v>Native Americans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73.7</c:v>
                </c:pt>
                <c:pt idx="1">
                  <c:v>18.5</c:v>
                </c:pt>
                <c:pt idx="2">
                  <c:v>4.8</c:v>
                </c:pt>
                <c:pt idx="3">
                  <c:v>1.4</c:v>
                </c:pt>
                <c:pt idx="4">
                  <c:v>0.60000000000000009</c:v>
                </c:pt>
                <c:pt idx="5">
                  <c:v>0.5</c:v>
                </c:pt>
                <c:pt idx="6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"/>
          <c:w val="0.98202732150088079"/>
          <c:h val="0.432150546748460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58454845922041"/>
          <c:y val="5.0473457250976218E-2"/>
          <c:w val="0.71183909303003801"/>
          <c:h val="0.84317326500459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9584"/>
        <c:axId val="7861376"/>
      </c:barChart>
      <c:catAx>
        <c:axId val="785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7861376"/>
        <c:crosses val="autoZero"/>
        <c:auto val="1"/>
        <c:lblAlgn val="ctr"/>
        <c:lblOffset val="100"/>
        <c:noMultiLvlLbl val="0"/>
      </c:catAx>
      <c:valAx>
        <c:axId val="786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9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5B523-6990-499C-AD61-3355E72ABD9D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F378E5A9-B876-4F9F-B007-6371C76CA462}">
      <dgm:prSet phldrT="[Text]" custT="1"/>
      <dgm:spPr/>
      <dgm:t>
        <a:bodyPr/>
        <a:lstStyle/>
        <a:p>
          <a:r>
            <a:rPr lang="en-GB" sz="2400" dirty="0" smtClean="0"/>
            <a:t>4%</a:t>
          </a:r>
          <a:endParaRPr lang="en-GB" sz="2400" dirty="0"/>
        </a:p>
      </dgm:t>
    </dgm:pt>
    <dgm:pt modelId="{42104F0E-F3AA-44E2-91BF-956339803603}" type="parTrans" cxnId="{3C924809-98C4-4E3C-B09A-37DD8A54B3B1}">
      <dgm:prSet/>
      <dgm:spPr/>
      <dgm:t>
        <a:bodyPr/>
        <a:lstStyle/>
        <a:p>
          <a:endParaRPr lang="en-GB"/>
        </a:p>
      </dgm:t>
    </dgm:pt>
    <dgm:pt modelId="{8E9B2A41-29EB-448C-9446-8EF477E1913C}" type="sibTrans" cxnId="{3C924809-98C4-4E3C-B09A-37DD8A54B3B1}">
      <dgm:prSet/>
      <dgm:spPr/>
      <dgm:t>
        <a:bodyPr/>
        <a:lstStyle/>
        <a:p>
          <a:endParaRPr lang="en-GB"/>
        </a:p>
      </dgm:t>
    </dgm:pt>
    <dgm:pt modelId="{71DB59C5-DC27-41E9-A3C4-9CBDC1757543}">
      <dgm:prSet phldrT="[Text]"/>
      <dgm:spPr/>
      <dgm:t>
        <a:bodyPr/>
        <a:lstStyle/>
        <a:p>
          <a:r>
            <a:rPr lang="en-GB" dirty="0" smtClean="0"/>
            <a:t>Under 30</a:t>
          </a:r>
          <a:endParaRPr lang="en-GB" dirty="0"/>
        </a:p>
      </dgm:t>
    </dgm:pt>
    <dgm:pt modelId="{89A792BA-805B-4BEB-BBE9-602EAFA0F537}" type="parTrans" cxnId="{3A4446D5-380E-4B67-A235-CA7F57EF225B}">
      <dgm:prSet/>
      <dgm:spPr/>
      <dgm:t>
        <a:bodyPr/>
        <a:lstStyle/>
        <a:p>
          <a:endParaRPr lang="en-GB"/>
        </a:p>
      </dgm:t>
    </dgm:pt>
    <dgm:pt modelId="{718930BB-C9A6-45F9-AE03-131FC242DD9A}" type="sibTrans" cxnId="{3A4446D5-380E-4B67-A235-CA7F57EF225B}">
      <dgm:prSet/>
      <dgm:spPr/>
      <dgm:t>
        <a:bodyPr/>
        <a:lstStyle/>
        <a:p>
          <a:endParaRPr lang="en-GB"/>
        </a:p>
      </dgm:t>
    </dgm:pt>
    <dgm:pt modelId="{C48B1004-5D77-4942-9DBE-945F7729507F}">
      <dgm:prSet phldrT="[Text]" custT="1"/>
      <dgm:spPr/>
      <dgm:t>
        <a:bodyPr/>
        <a:lstStyle/>
        <a:p>
          <a:r>
            <a:rPr lang="en-GB" sz="2400" dirty="0" smtClean="0"/>
            <a:t>39%</a:t>
          </a:r>
          <a:endParaRPr lang="en-GB" sz="2400" dirty="0"/>
        </a:p>
      </dgm:t>
    </dgm:pt>
    <dgm:pt modelId="{3A1A6ED4-FFDF-42C3-900C-E7477EF93383}" type="parTrans" cxnId="{84B8C494-CC14-4724-8EB7-A8C59953C479}">
      <dgm:prSet/>
      <dgm:spPr/>
      <dgm:t>
        <a:bodyPr/>
        <a:lstStyle/>
        <a:p>
          <a:endParaRPr lang="en-GB"/>
        </a:p>
      </dgm:t>
    </dgm:pt>
    <dgm:pt modelId="{265B0F15-0E45-422B-A34F-3BC2B1AACF64}" type="sibTrans" cxnId="{84B8C494-CC14-4724-8EB7-A8C59953C479}">
      <dgm:prSet/>
      <dgm:spPr/>
      <dgm:t>
        <a:bodyPr/>
        <a:lstStyle/>
        <a:p>
          <a:endParaRPr lang="en-GB"/>
        </a:p>
      </dgm:t>
    </dgm:pt>
    <dgm:pt modelId="{69AE7FDA-5443-4594-9D84-477F7737B055}">
      <dgm:prSet phldrT="[Text]"/>
      <dgm:spPr/>
      <dgm:t>
        <a:bodyPr/>
        <a:lstStyle/>
        <a:p>
          <a:r>
            <a:rPr lang="en-GB" dirty="0" smtClean="0"/>
            <a:t>31-45</a:t>
          </a:r>
          <a:endParaRPr lang="en-GB" dirty="0"/>
        </a:p>
      </dgm:t>
    </dgm:pt>
    <dgm:pt modelId="{4989F0A0-E79B-4BF3-8FEF-F373CDCE8C19}" type="parTrans" cxnId="{4DA036D5-E903-4DB3-8E4F-FDF427D15D25}">
      <dgm:prSet/>
      <dgm:spPr/>
      <dgm:t>
        <a:bodyPr/>
        <a:lstStyle/>
        <a:p>
          <a:endParaRPr lang="en-GB"/>
        </a:p>
      </dgm:t>
    </dgm:pt>
    <dgm:pt modelId="{F4E66B85-F9D6-4092-9123-2DC55F718D8B}" type="sibTrans" cxnId="{4DA036D5-E903-4DB3-8E4F-FDF427D15D25}">
      <dgm:prSet/>
      <dgm:spPr/>
      <dgm:t>
        <a:bodyPr/>
        <a:lstStyle/>
        <a:p>
          <a:endParaRPr lang="en-GB"/>
        </a:p>
      </dgm:t>
    </dgm:pt>
    <dgm:pt modelId="{37C36068-D23C-4D3E-92DD-1323B568AAA0}">
      <dgm:prSet phldrT="[Text]" custT="1"/>
      <dgm:spPr/>
      <dgm:t>
        <a:bodyPr/>
        <a:lstStyle/>
        <a:p>
          <a:r>
            <a:rPr lang="en-GB" sz="2400" dirty="0" smtClean="0"/>
            <a:t>41%</a:t>
          </a:r>
          <a:endParaRPr lang="en-GB" sz="2400" dirty="0"/>
        </a:p>
      </dgm:t>
    </dgm:pt>
    <dgm:pt modelId="{8B1D4430-8EAF-4385-A3F3-DFA4399553BE}" type="parTrans" cxnId="{E93D41A8-20CA-472A-94B5-3BBDA53D2481}">
      <dgm:prSet/>
      <dgm:spPr/>
      <dgm:t>
        <a:bodyPr/>
        <a:lstStyle/>
        <a:p>
          <a:endParaRPr lang="en-GB"/>
        </a:p>
      </dgm:t>
    </dgm:pt>
    <dgm:pt modelId="{E5EF7014-453E-42D9-9D43-2A2F7D9E16C7}" type="sibTrans" cxnId="{E93D41A8-20CA-472A-94B5-3BBDA53D2481}">
      <dgm:prSet/>
      <dgm:spPr/>
      <dgm:t>
        <a:bodyPr/>
        <a:lstStyle/>
        <a:p>
          <a:endParaRPr lang="en-GB"/>
        </a:p>
      </dgm:t>
    </dgm:pt>
    <dgm:pt modelId="{523442DE-6893-434F-8B34-363CDC63E7A6}">
      <dgm:prSet phldrT="[Text]"/>
      <dgm:spPr/>
      <dgm:t>
        <a:bodyPr/>
        <a:lstStyle/>
        <a:p>
          <a:r>
            <a:rPr lang="en-GB" dirty="0" smtClean="0"/>
            <a:t>46-59  </a:t>
          </a:r>
          <a:endParaRPr lang="en-GB" dirty="0"/>
        </a:p>
      </dgm:t>
    </dgm:pt>
    <dgm:pt modelId="{CDE5F7F3-4618-4D50-A286-B4A8D90F2DD9}" type="parTrans" cxnId="{FC250BAD-0EBC-4348-BADF-FEB6EF1D6415}">
      <dgm:prSet/>
      <dgm:spPr/>
      <dgm:t>
        <a:bodyPr/>
        <a:lstStyle/>
        <a:p>
          <a:endParaRPr lang="en-GB"/>
        </a:p>
      </dgm:t>
    </dgm:pt>
    <dgm:pt modelId="{6590CA6F-FF34-47EB-954E-96E8AF326703}" type="sibTrans" cxnId="{FC250BAD-0EBC-4348-BADF-FEB6EF1D6415}">
      <dgm:prSet/>
      <dgm:spPr/>
      <dgm:t>
        <a:bodyPr/>
        <a:lstStyle/>
        <a:p>
          <a:endParaRPr lang="en-GB"/>
        </a:p>
      </dgm:t>
    </dgm:pt>
    <dgm:pt modelId="{87CFC15C-B5AA-4E6C-86DB-11D4B9FF788F}">
      <dgm:prSet custT="1"/>
      <dgm:spPr/>
      <dgm:t>
        <a:bodyPr/>
        <a:lstStyle/>
        <a:p>
          <a:r>
            <a:rPr lang="en-GB" sz="2400" dirty="0" smtClean="0"/>
            <a:t>11%</a:t>
          </a:r>
          <a:endParaRPr lang="en-GB" sz="2400" dirty="0"/>
        </a:p>
      </dgm:t>
    </dgm:pt>
    <dgm:pt modelId="{EEC283A2-DAE0-4908-B053-50C623146217}" type="parTrans" cxnId="{DC0638F7-EDB1-4974-BDE7-485179387032}">
      <dgm:prSet/>
      <dgm:spPr/>
    </dgm:pt>
    <dgm:pt modelId="{23BA327B-05B4-4F4E-84CE-02DF404413C3}" type="sibTrans" cxnId="{DC0638F7-EDB1-4974-BDE7-485179387032}">
      <dgm:prSet/>
      <dgm:spPr/>
    </dgm:pt>
    <dgm:pt modelId="{ADFAF13F-88DA-46FD-80A5-DEB493080AEA}">
      <dgm:prSet custT="1"/>
      <dgm:spPr/>
      <dgm:t>
        <a:bodyPr/>
        <a:lstStyle/>
        <a:p>
          <a:r>
            <a:rPr lang="en-GB" sz="2400" dirty="0" smtClean="0"/>
            <a:t>5%</a:t>
          </a:r>
          <a:endParaRPr lang="en-GB" sz="2400" dirty="0"/>
        </a:p>
      </dgm:t>
    </dgm:pt>
    <dgm:pt modelId="{43036CA9-7D36-4A0B-B3E6-3D99153B1445}" type="parTrans" cxnId="{21772EE1-757C-4D1C-BBAD-0DBCA54BA56A}">
      <dgm:prSet/>
      <dgm:spPr/>
    </dgm:pt>
    <dgm:pt modelId="{B2D44D0D-D44E-4C06-AD8A-E377E20E5F28}" type="sibTrans" cxnId="{21772EE1-757C-4D1C-BBAD-0DBCA54BA56A}">
      <dgm:prSet/>
      <dgm:spPr/>
    </dgm:pt>
    <dgm:pt modelId="{1E3BC0CE-0FE7-4F2E-972D-ED2B5411E1B8}">
      <dgm:prSet/>
      <dgm:spPr/>
      <dgm:t>
        <a:bodyPr/>
        <a:lstStyle/>
        <a:p>
          <a:r>
            <a:rPr lang="en-GB" dirty="0" smtClean="0"/>
            <a:t>60+</a:t>
          </a:r>
          <a:endParaRPr lang="en-GB" dirty="0"/>
        </a:p>
      </dgm:t>
    </dgm:pt>
    <dgm:pt modelId="{B18CB2EA-A0D4-4C43-8E4A-6BB74C772F4D}" type="parTrans" cxnId="{2D38E480-8BE1-4080-82B5-A83F925F7DCC}">
      <dgm:prSet/>
      <dgm:spPr/>
    </dgm:pt>
    <dgm:pt modelId="{3C3F4278-616B-4208-8278-5FEC466F6ACA}" type="sibTrans" cxnId="{2D38E480-8BE1-4080-82B5-A83F925F7DCC}">
      <dgm:prSet/>
      <dgm:spPr/>
    </dgm:pt>
    <dgm:pt modelId="{7FE5C051-C42F-44F9-85F8-5E76275280DC}">
      <dgm:prSet/>
      <dgm:spPr/>
      <dgm:t>
        <a:bodyPr/>
        <a:lstStyle/>
        <a:p>
          <a:r>
            <a:rPr lang="en-GB" dirty="0" smtClean="0"/>
            <a:t>Unaccounted for...</a:t>
          </a:r>
          <a:endParaRPr lang="en-GB" dirty="0"/>
        </a:p>
      </dgm:t>
    </dgm:pt>
    <dgm:pt modelId="{4345BAAB-EB41-453C-92C5-8A2E95234A13}" type="parTrans" cxnId="{75786987-5CAB-4DD1-9B68-CC455341E8C2}">
      <dgm:prSet/>
      <dgm:spPr/>
    </dgm:pt>
    <dgm:pt modelId="{D19D28E6-11D7-4C2E-BE7C-C56A9446A98E}" type="sibTrans" cxnId="{75786987-5CAB-4DD1-9B68-CC455341E8C2}">
      <dgm:prSet/>
      <dgm:spPr/>
    </dgm:pt>
    <dgm:pt modelId="{988E14CD-9D18-4CD7-BE91-AB713A9A0795}" type="pres">
      <dgm:prSet presAssocID="{1835B523-6990-499C-AD61-3355E72ABD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018D94F-C332-4144-A5CC-ECD961F5D8CF}" type="pres">
      <dgm:prSet presAssocID="{F378E5A9-B876-4F9F-B007-6371C76CA462}" presName="composite" presStyleCnt="0"/>
      <dgm:spPr/>
    </dgm:pt>
    <dgm:pt modelId="{E31A6624-48BA-450C-9A00-73F39F028A57}" type="pres">
      <dgm:prSet presAssocID="{F378E5A9-B876-4F9F-B007-6371C76CA46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AF5768-0F9F-41BA-AAE9-49520F358762}" type="pres">
      <dgm:prSet presAssocID="{F378E5A9-B876-4F9F-B007-6371C76CA46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92D6EC-EA4D-4AF6-98FF-83689C2002C2}" type="pres">
      <dgm:prSet presAssocID="{8E9B2A41-29EB-448C-9446-8EF477E1913C}" presName="sp" presStyleCnt="0"/>
      <dgm:spPr/>
    </dgm:pt>
    <dgm:pt modelId="{C67FA266-826B-4644-BD29-C6CD6C3EE1EF}" type="pres">
      <dgm:prSet presAssocID="{C48B1004-5D77-4942-9DBE-945F7729507F}" presName="composite" presStyleCnt="0"/>
      <dgm:spPr/>
    </dgm:pt>
    <dgm:pt modelId="{1E151C6E-F47F-49DF-BEB2-1271F28CD84C}" type="pres">
      <dgm:prSet presAssocID="{C48B1004-5D77-4942-9DBE-945F7729507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80275A-9507-4C0F-BE10-A037F99703B5}" type="pres">
      <dgm:prSet presAssocID="{C48B1004-5D77-4942-9DBE-945F7729507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49B854-9397-4DC9-A8CD-E32A6D737560}" type="pres">
      <dgm:prSet presAssocID="{265B0F15-0E45-422B-A34F-3BC2B1AACF64}" presName="sp" presStyleCnt="0"/>
      <dgm:spPr/>
    </dgm:pt>
    <dgm:pt modelId="{5922E353-1990-4437-A9D8-8A75B0EC6B7A}" type="pres">
      <dgm:prSet presAssocID="{37C36068-D23C-4D3E-92DD-1323B568AAA0}" presName="composite" presStyleCnt="0"/>
      <dgm:spPr/>
    </dgm:pt>
    <dgm:pt modelId="{C550E487-79E1-4A64-8319-8FF738B003F5}" type="pres">
      <dgm:prSet presAssocID="{37C36068-D23C-4D3E-92DD-1323B568AAA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E60259-DB62-4240-96FE-2F3172131D4D}" type="pres">
      <dgm:prSet presAssocID="{37C36068-D23C-4D3E-92DD-1323B568AAA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67216C-9C35-48AB-9B10-41036EFA4D55}" type="pres">
      <dgm:prSet presAssocID="{E5EF7014-453E-42D9-9D43-2A2F7D9E16C7}" presName="sp" presStyleCnt="0"/>
      <dgm:spPr/>
    </dgm:pt>
    <dgm:pt modelId="{65504D52-5A49-40AB-AC7A-BB261215B8B8}" type="pres">
      <dgm:prSet presAssocID="{87CFC15C-B5AA-4E6C-86DB-11D4B9FF788F}" presName="composite" presStyleCnt="0"/>
      <dgm:spPr/>
    </dgm:pt>
    <dgm:pt modelId="{856BB45B-A111-49A8-85DC-D11B94F94F43}" type="pres">
      <dgm:prSet presAssocID="{87CFC15C-B5AA-4E6C-86DB-11D4B9FF788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004FB2-C75F-4D6F-BFA2-7B4A29E583A0}" type="pres">
      <dgm:prSet presAssocID="{87CFC15C-B5AA-4E6C-86DB-11D4B9FF788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503FB7-B0C8-4979-AF64-99B1EE812F22}" type="pres">
      <dgm:prSet presAssocID="{23BA327B-05B4-4F4E-84CE-02DF404413C3}" presName="sp" presStyleCnt="0"/>
      <dgm:spPr/>
    </dgm:pt>
    <dgm:pt modelId="{A7160993-DA8E-44E6-9EC2-C7CDB635D146}" type="pres">
      <dgm:prSet presAssocID="{ADFAF13F-88DA-46FD-80A5-DEB493080AEA}" presName="composite" presStyleCnt="0"/>
      <dgm:spPr/>
    </dgm:pt>
    <dgm:pt modelId="{BBB6AF46-C9EF-4577-8EBE-37F109C10B84}" type="pres">
      <dgm:prSet presAssocID="{ADFAF13F-88DA-46FD-80A5-DEB493080AE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A7732F-9C05-4A11-823D-480684845A01}" type="pres">
      <dgm:prSet presAssocID="{ADFAF13F-88DA-46FD-80A5-DEB493080AE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A036D5-E903-4DB3-8E4F-FDF427D15D25}" srcId="{C48B1004-5D77-4942-9DBE-945F7729507F}" destId="{69AE7FDA-5443-4594-9D84-477F7737B055}" srcOrd="0" destOrd="0" parTransId="{4989F0A0-E79B-4BF3-8FEF-F373CDCE8C19}" sibTransId="{F4E66B85-F9D6-4092-9123-2DC55F718D8B}"/>
    <dgm:cxn modelId="{21772EE1-757C-4D1C-BBAD-0DBCA54BA56A}" srcId="{1835B523-6990-499C-AD61-3355E72ABD9D}" destId="{ADFAF13F-88DA-46FD-80A5-DEB493080AEA}" srcOrd="4" destOrd="0" parTransId="{43036CA9-7D36-4A0B-B3E6-3D99153B1445}" sibTransId="{B2D44D0D-D44E-4C06-AD8A-E377E20E5F28}"/>
    <dgm:cxn modelId="{3D5688F7-7CC9-4A07-B244-7B54CD706077}" type="presOf" srcId="{ADFAF13F-88DA-46FD-80A5-DEB493080AEA}" destId="{BBB6AF46-C9EF-4577-8EBE-37F109C10B84}" srcOrd="0" destOrd="0" presId="urn:microsoft.com/office/officeart/2005/8/layout/chevron2"/>
    <dgm:cxn modelId="{FC250BAD-0EBC-4348-BADF-FEB6EF1D6415}" srcId="{37C36068-D23C-4D3E-92DD-1323B568AAA0}" destId="{523442DE-6893-434F-8B34-363CDC63E7A6}" srcOrd="0" destOrd="0" parTransId="{CDE5F7F3-4618-4D50-A286-B4A8D90F2DD9}" sibTransId="{6590CA6F-FF34-47EB-954E-96E8AF326703}"/>
    <dgm:cxn modelId="{E93D41A8-20CA-472A-94B5-3BBDA53D2481}" srcId="{1835B523-6990-499C-AD61-3355E72ABD9D}" destId="{37C36068-D23C-4D3E-92DD-1323B568AAA0}" srcOrd="2" destOrd="0" parTransId="{8B1D4430-8EAF-4385-A3F3-DFA4399553BE}" sibTransId="{E5EF7014-453E-42D9-9D43-2A2F7D9E16C7}"/>
    <dgm:cxn modelId="{2D38E480-8BE1-4080-82B5-A83F925F7DCC}" srcId="{87CFC15C-B5AA-4E6C-86DB-11D4B9FF788F}" destId="{1E3BC0CE-0FE7-4F2E-972D-ED2B5411E1B8}" srcOrd="0" destOrd="0" parTransId="{B18CB2EA-A0D4-4C43-8E4A-6BB74C772F4D}" sibTransId="{3C3F4278-616B-4208-8278-5FEC466F6ACA}"/>
    <dgm:cxn modelId="{F58C4A60-62D6-4606-AE02-D82F4F423DFD}" type="presOf" srcId="{1E3BC0CE-0FE7-4F2E-972D-ED2B5411E1B8}" destId="{D4004FB2-C75F-4D6F-BFA2-7B4A29E583A0}" srcOrd="0" destOrd="0" presId="urn:microsoft.com/office/officeart/2005/8/layout/chevron2"/>
    <dgm:cxn modelId="{3A4446D5-380E-4B67-A235-CA7F57EF225B}" srcId="{F378E5A9-B876-4F9F-B007-6371C76CA462}" destId="{71DB59C5-DC27-41E9-A3C4-9CBDC1757543}" srcOrd="0" destOrd="0" parTransId="{89A792BA-805B-4BEB-BBE9-602EAFA0F537}" sibTransId="{718930BB-C9A6-45F9-AE03-131FC242DD9A}"/>
    <dgm:cxn modelId="{5366978B-DA27-4028-A6CB-5CD05CE3BC40}" type="presOf" srcId="{69AE7FDA-5443-4594-9D84-477F7737B055}" destId="{F580275A-9507-4C0F-BE10-A037F99703B5}" srcOrd="0" destOrd="0" presId="urn:microsoft.com/office/officeart/2005/8/layout/chevron2"/>
    <dgm:cxn modelId="{3C924809-98C4-4E3C-B09A-37DD8A54B3B1}" srcId="{1835B523-6990-499C-AD61-3355E72ABD9D}" destId="{F378E5A9-B876-4F9F-B007-6371C76CA462}" srcOrd="0" destOrd="0" parTransId="{42104F0E-F3AA-44E2-91BF-956339803603}" sibTransId="{8E9B2A41-29EB-448C-9446-8EF477E1913C}"/>
    <dgm:cxn modelId="{4F0D078B-EDB6-4770-A0B5-85581A49B1F4}" type="presOf" srcId="{71DB59C5-DC27-41E9-A3C4-9CBDC1757543}" destId="{B4AF5768-0F9F-41BA-AAE9-49520F358762}" srcOrd="0" destOrd="0" presId="urn:microsoft.com/office/officeart/2005/8/layout/chevron2"/>
    <dgm:cxn modelId="{A5E4B106-150F-4BFE-AF42-0BA037FDD7D7}" type="presOf" srcId="{7FE5C051-C42F-44F9-85F8-5E76275280DC}" destId="{03A7732F-9C05-4A11-823D-480684845A01}" srcOrd="0" destOrd="0" presId="urn:microsoft.com/office/officeart/2005/8/layout/chevron2"/>
    <dgm:cxn modelId="{07A0070E-27EA-4CA1-A327-3F5ED09705F5}" type="presOf" srcId="{C48B1004-5D77-4942-9DBE-945F7729507F}" destId="{1E151C6E-F47F-49DF-BEB2-1271F28CD84C}" srcOrd="0" destOrd="0" presId="urn:microsoft.com/office/officeart/2005/8/layout/chevron2"/>
    <dgm:cxn modelId="{F10A8B55-3E97-4255-89EE-183A226F982E}" type="presOf" srcId="{1835B523-6990-499C-AD61-3355E72ABD9D}" destId="{988E14CD-9D18-4CD7-BE91-AB713A9A0795}" srcOrd="0" destOrd="0" presId="urn:microsoft.com/office/officeart/2005/8/layout/chevron2"/>
    <dgm:cxn modelId="{BD6E775A-2FB5-427C-9A01-9D915D3201C9}" type="presOf" srcId="{37C36068-D23C-4D3E-92DD-1323B568AAA0}" destId="{C550E487-79E1-4A64-8319-8FF738B003F5}" srcOrd="0" destOrd="0" presId="urn:microsoft.com/office/officeart/2005/8/layout/chevron2"/>
    <dgm:cxn modelId="{75786987-5CAB-4DD1-9B68-CC455341E8C2}" srcId="{ADFAF13F-88DA-46FD-80A5-DEB493080AEA}" destId="{7FE5C051-C42F-44F9-85F8-5E76275280DC}" srcOrd="0" destOrd="0" parTransId="{4345BAAB-EB41-453C-92C5-8A2E95234A13}" sibTransId="{D19D28E6-11D7-4C2E-BE7C-C56A9446A98E}"/>
    <dgm:cxn modelId="{DC0638F7-EDB1-4974-BDE7-485179387032}" srcId="{1835B523-6990-499C-AD61-3355E72ABD9D}" destId="{87CFC15C-B5AA-4E6C-86DB-11D4B9FF788F}" srcOrd="3" destOrd="0" parTransId="{EEC283A2-DAE0-4908-B053-50C623146217}" sibTransId="{23BA327B-05B4-4F4E-84CE-02DF404413C3}"/>
    <dgm:cxn modelId="{44D66792-7FC9-4FE1-9ACC-C0539E8BF9C6}" type="presOf" srcId="{523442DE-6893-434F-8B34-363CDC63E7A6}" destId="{8BE60259-DB62-4240-96FE-2F3172131D4D}" srcOrd="0" destOrd="0" presId="urn:microsoft.com/office/officeart/2005/8/layout/chevron2"/>
    <dgm:cxn modelId="{84B8C494-CC14-4724-8EB7-A8C59953C479}" srcId="{1835B523-6990-499C-AD61-3355E72ABD9D}" destId="{C48B1004-5D77-4942-9DBE-945F7729507F}" srcOrd="1" destOrd="0" parTransId="{3A1A6ED4-FFDF-42C3-900C-E7477EF93383}" sibTransId="{265B0F15-0E45-422B-A34F-3BC2B1AACF64}"/>
    <dgm:cxn modelId="{A98F7239-AB4F-406F-B2C8-13A052E509FB}" type="presOf" srcId="{F378E5A9-B876-4F9F-B007-6371C76CA462}" destId="{E31A6624-48BA-450C-9A00-73F39F028A57}" srcOrd="0" destOrd="0" presId="urn:microsoft.com/office/officeart/2005/8/layout/chevron2"/>
    <dgm:cxn modelId="{92EE924A-AF91-40B8-8981-18747EA94E1B}" type="presOf" srcId="{87CFC15C-B5AA-4E6C-86DB-11D4B9FF788F}" destId="{856BB45B-A111-49A8-85DC-D11B94F94F43}" srcOrd="0" destOrd="0" presId="urn:microsoft.com/office/officeart/2005/8/layout/chevron2"/>
    <dgm:cxn modelId="{18045CB2-005D-48EC-9964-E2C021342246}" type="presParOf" srcId="{988E14CD-9D18-4CD7-BE91-AB713A9A0795}" destId="{6018D94F-C332-4144-A5CC-ECD961F5D8CF}" srcOrd="0" destOrd="0" presId="urn:microsoft.com/office/officeart/2005/8/layout/chevron2"/>
    <dgm:cxn modelId="{FDC092C3-2B3F-4F94-B253-2B82B1AD2284}" type="presParOf" srcId="{6018D94F-C332-4144-A5CC-ECD961F5D8CF}" destId="{E31A6624-48BA-450C-9A00-73F39F028A57}" srcOrd="0" destOrd="0" presId="urn:microsoft.com/office/officeart/2005/8/layout/chevron2"/>
    <dgm:cxn modelId="{87C283F8-A5DB-45FC-A474-71C4311CDF96}" type="presParOf" srcId="{6018D94F-C332-4144-A5CC-ECD961F5D8CF}" destId="{B4AF5768-0F9F-41BA-AAE9-49520F358762}" srcOrd="1" destOrd="0" presId="urn:microsoft.com/office/officeart/2005/8/layout/chevron2"/>
    <dgm:cxn modelId="{A76A6122-2122-42F5-9E90-ED3FCE9011DB}" type="presParOf" srcId="{988E14CD-9D18-4CD7-BE91-AB713A9A0795}" destId="{6692D6EC-EA4D-4AF6-98FF-83689C2002C2}" srcOrd="1" destOrd="0" presId="urn:microsoft.com/office/officeart/2005/8/layout/chevron2"/>
    <dgm:cxn modelId="{D13DFF5D-86BD-487F-9D3D-68D0A231B18A}" type="presParOf" srcId="{988E14CD-9D18-4CD7-BE91-AB713A9A0795}" destId="{C67FA266-826B-4644-BD29-C6CD6C3EE1EF}" srcOrd="2" destOrd="0" presId="urn:microsoft.com/office/officeart/2005/8/layout/chevron2"/>
    <dgm:cxn modelId="{64667732-FE4B-49FD-8A29-2154E7812E7C}" type="presParOf" srcId="{C67FA266-826B-4644-BD29-C6CD6C3EE1EF}" destId="{1E151C6E-F47F-49DF-BEB2-1271F28CD84C}" srcOrd="0" destOrd="0" presId="urn:microsoft.com/office/officeart/2005/8/layout/chevron2"/>
    <dgm:cxn modelId="{037BD84D-92A0-41B2-9037-576744A80DAF}" type="presParOf" srcId="{C67FA266-826B-4644-BD29-C6CD6C3EE1EF}" destId="{F580275A-9507-4C0F-BE10-A037F99703B5}" srcOrd="1" destOrd="0" presId="urn:microsoft.com/office/officeart/2005/8/layout/chevron2"/>
    <dgm:cxn modelId="{DE1F94AA-349A-4B7B-8A53-E7AE299DF69F}" type="presParOf" srcId="{988E14CD-9D18-4CD7-BE91-AB713A9A0795}" destId="{CB49B854-9397-4DC9-A8CD-E32A6D737560}" srcOrd="3" destOrd="0" presId="urn:microsoft.com/office/officeart/2005/8/layout/chevron2"/>
    <dgm:cxn modelId="{5847DB5F-F2AD-47B1-9089-987ED5CA5DEB}" type="presParOf" srcId="{988E14CD-9D18-4CD7-BE91-AB713A9A0795}" destId="{5922E353-1990-4437-A9D8-8A75B0EC6B7A}" srcOrd="4" destOrd="0" presId="urn:microsoft.com/office/officeart/2005/8/layout/chevron2"/>
    <dgm:cxn modelId="{F8CBF176-587B-4F1D-8B0D-713AA82389B5}" type="presParOf" srcId="{5922E353-1990-4437-A9D8-8A75B0EC6B7A}" destId="{C550E487-79E1-4A64-8319-8FF738B003F5}" srcOrd="0" destOrd="0" presId="urn:microsoft.com/office/officeart/2005/8/layout/chevron2"/>
    <dgm:cxn modelId="{AE86C6D8-BBF0-441E-8077-4228EB5FEFF1}" type="presParOf" srcId="{5922E353-1990-4437-A9D8-8A75B0EC6B7A}" destId="{8BE60259-DB62-4240-96FE-2F3172131D4D}" srcOrd="1" destOrd="0" presId="urn:microsoft.com/office/officeart/2005/8/layout/chevron2"/>
    <dgm:cxn modelId="{6E1582FE-5588-492C-ABBF-BB080874F9AF}" type="presParOf" srcId="{988E14CD-9D18-4CD7-BE91-AB713A9A0795}" destId="{4767216C-9C35-48AB-9B10-41036EFA4D55}" srcOrd="5" destOrd="0" presId="urn:microsoft.com/office/officeart/2005/8/layout/chevron2"/>
    <dgm:cxn modelId="{CE39B69D-6D5C-410A-8A5D-080A69D09303}" type="presParOf" srcId="{988E14CD-9D18-4CD7-BE91-AB713A9A0795}" destId="{65504D52-5A49-40AB-AC7A-BB261215B8B8}" srcOrd="6" destOrd="0" presId="urn:microsoft.com/office/officeart/2005/8/layout/chevron2"/>
    <dgm:cxn modelId="{25A60E19-B946-4A1C-8127-A5ECD01BE320}" type="presParOf" srcId="{65504D52-5A49-40AB-AC7A-BB261215B8B8}" destId="{856BB45B-A111-49A8-85DC-D11B94F94F43}" srcOrd="0" destOrd="0" presId="urn:microsoft.com/office/officeart/2005/8/layout/chevron2"/>
    <dgm:cxn modelId="{DCFDC8F7-AB90-4EE0-86F6-25D5CD40CA23}" type="presParOf" srcId="{65504D52-5A49-40AB-AC7A-BB261215B8B8}" destId="{D4004FB2-C75F-4D6F-BFA2-7B4A29E583A0}" srcOrd="1" destOrd="0" presId="urn:microsoft.com/office/officeart/2005/8/layout/chevron2"/>
    <dgm:cxn modelId="{BE14C752-6D3A-4EC6-91F2-3EFF4EBC3F25}" type="presParOf" srcId="{988E14CD-9D18-4CD7-BE91-AB713A9A0795}" destId="{92503FB7-B0C8-4979-AF64-99B1EE812F22}" srcOrd="7" destOrd="0" presId="urn:microsoft.com/office/officeart/2005/8/layout/chevron2"/>
    <dgm:cxn modelId="{ADC1E6AF-8C33-4A2D-B10A-692C6D3E8509}" type="presParOf" srcId="{988E14CD-9D18-4CD7-BE91-AB713A9A0795}" destId="{A7160993-DA8E-44E6-9EC2-C7CDB635D146}" srcOrd="8" destOrd="0" presId="urn:microsoft.com/office/officeart/2005/8/layout/chevron2"/>
    <dgm:cxn modelId="{8FB3BBD3-7538-4B2B-AD75-DF43D422D15F}" type="presParOf" srcId="{A7160993-DA8E-44E6-9EC2-C7CDB635D146}" destId="{BBB6AF46-C9EF-4577-8EBE-37F109C10B84}" srcOrd="0" destOrd="0" presId="urn:microsoft.com/office/officeart/2005/8/layout/chevron2"/>
    <dgm:cxn modelId="{4E7538B5-44FE-45E5-9DBF-03EC1CBDB3EB}" type="presParOf" srcId="{A7160993-DA8E-44E6-9EC2-C7CDB635D146}" destId="{03A7732F-9C05-4A11-823D-480684845A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EA0C55-5415-41DC-8747-AC42FCAE2FFF}" type="doc">
      <dgm:prSet loTypeId="urn:microsoft.com/office/officeart/2005/8/layout/vProcess5" loCatId="process" qsTypeId="urn:microsoft.com/office/officeart/2005/8/quickstyle/3d2" qsCatId="3D" csTypeId="urn:microsoft.com/office/officeart/2005/8/colors/colorful1#2" csCatId="colorful" phldr="1"/>
      <dgm:spPr/>
    </dgm:pt>
    <dgm:pt modelId="{4D394821-B497-434E-8821-F342A66CAB2E}">
      <dgm:prSet phldrT="[Text]" custT="1"/>
      <dgm:spPr/>
      <dgm:t>
        <a:bodyPr/>
        <a:lstStyle/>
        <a:p>
          <a:r>
            <a:rPr lang="en-GB" sz="1800" b="0" dirty="0" smtClean="0"/>
            <a:t>Do A Self Assessment Of The Unit</a:t>
          </a:r>
          <a:endParaRPr lang="en-GB" sz="1800" b="0" dirty="0"/>
        </a:p>
      </dgm:t>
    </dgm:pt>
    <dgm:pt modelId="{C143834E-6742-491F-9234-F10134A11AFA}" type="parTrans" cxnId="{860FA6DE-316E-4C66-8517-F8D637A423AE}">
      <dgm:prSet/>
      <dgm:spPr/>
      <dgm:t>
        <a:bodyPr/>
        <a:lstStyle/>
        <a:p>
          <a:endParaRPr lang="en-GB"/>
        </a:p>
      </dgm:t>
    </dgm:pt>
    <dgm:pt modelId="{3FAD70FD-AF5B-4311-98C2-C2B01080562B}" type="sibTrans" cxnId="{860FA6DE-316E-4C66-8517-F8D637A423AE}">
      <dgm:prSet/>
      <dgm:spPr/>
      <dgm:t>
        <a:bodyPr/>
        <a:lstStyle/>
        <a:p>
          <a:endParaRPr lang="en-GB"/>
        </a:p>
      </dgm:t>
    </dgm:pt>
    <dgm:pt modelId="{5F2F2A9D-F21D-4603-9705-D69BA8B1ED60}">
      <dgm:prSet phldrT="[Text]" custT="1"/>
      <dgm:spPr/>
      <dgm:t>
        <a:bodyPr/>
        <a:lstStyle/>
        <a:p>
          <a:r>
            <a:rPr lang="en-GB" sz="1800" b="0" dirty="0" smtClean="0"/>
            <a:t>Create Effective Messaging</a:t>
          </a:r>
          <a:endParaRPr lang="en-GB" sz="1800" b="0" dirty="0"/>
        </a:p>
      </dgm:t>
    </dgm:pt>
    <dgm:pt modelId="{9463057F-FBAC-462A-9A86-3E95BE7AE23F}" type="parTrans" cxnId="{DB7291DD-4DF3-4C1A-B511-9D001737AA1D}">
      <dgm:prSet/>
      <dgm:spPr/>
      <dgm:t>
        <a:bodyPr/>
        <a:lstStyle/>
        <a:p>
          <a:endParaRPr lang="en-GB"/>
        </a:p>
      </dgm:t>
    </dgm:pt>
    <dgm:pt modelId="{AA39444A-D95D-4C9D-A814-7C7238DCAA35}" type="sibTrans" cxnId="{DB7291DD-4DF3-4C1A-B511-9D001737AA1D}">
      <dgm:prSet/>
      <dgm:spPr/>
      <dgm:t>
        <a:bodyPr/>
        <a:lstStyle/>
        <a:p>
          <a:endParaRPr lang="en-GB"/>
        </a:p>
      </dgm:t>
    </dgm:pt>
    <dgm:pt modelId="{C8FC3FCD-700B-4909-999C-FD6018487E79}">
      <dgm:prSet phldrT="[Text]" custT="1"/>
      <dgm:spPr/>
      <dgm:t>
        <a:bodyPr/>
        <a:lstStyle/>
        <a:p>
          <a:r>
            <a:rPr lang="en-GB" sz="1800" b="0" dirty="0" smtClean="0"/>
            <a:t>Promote Meaningful Family Engagement</a:t>
          </a:r>
          <a:endParaRPr lang="en-GB" sz="1800" b="0" dirty="0"/>
        </a:p>
      </dgm:t>
    </dgm:pt>
    <dgm:pt modelId="{629109F6-F0B2-4E95-AA20-24132A4DEF5C}" type="parTrans" cxnId="{EB2CECAF-697F-460E-8568-47B25D7BC7E7}">
      <dgm:prSet/>
      <dgm:spPr/>
      <dgm:t>
        <a:bodyPr/>
        <a:lstStyle/>
        <a:p>
          <a:endParaRPr lang="en-GB"/>
        </a:p>
      </dgm:t>
    </dgm:pt>
    <dgm:pt modelId="{0DA96C1C-3E65-4490-893D-3321780D088A}" type="sibTrans" cxnId="{EB2CECAF-697F-460E-8568-47B25D7BC7E7}">
      <dgm:prSet/>
      <dgm:spPr/>
      <dgm:t>
        <a:bodyPr/>
        <a:lstStyle/>
        <a:p>
          <a:endParaRPr lang="en-GB"/>
        </a:p>
      </dgm:t>
    </dgm:pt>
    <dgm:pt modelId="{F824DDDF-E53B-498A-908F-6419A499134B}">
      <dgm:prSet phldrT="[Text]" custT="1"/>
      <dgm:spPr/>
      <dgm:t>
        <a:bodyPr/>
        <a:lstStyle/>
        <a:p>
          <a:r>
            <a:rPr lang="en-GB" sz="1800" b="0" dirty="0" smtClean="0"/>
            <a:t>Create Community Connections</a:t>
          </a:r>
          <a:endParaRPr lang="en-GB" sz="1800" b="0" dirty="0"/>
        </a:p>
      </dgm:t>
    </dgm:pt>
    <dgm:pt modelId="{49A7E935-EE47-4B1D-B244-753AA700F8AD}" type="parTrans" cxnId="{D3C3D1C8-7032-4965-AB7B-1D804BC5711A}">
      <dgm:prSet/>
      <dgm:spPr/>
      <dgm:t>
        <a:bodyPr/>
        <a:lstStyle/>
        <a:p>
          <a:endParaRPr lang="en-GB"/>
        </a:p>
      </dgm:t>
    </dgm:pt>
    <dgm:pt modelId="{D4CC4C7E-7DBD-465D-8BC1-0735D103D37D}" type="sibTrans" cxnId="{D3C3D1C8-7032-4965-AB7B-1D804BC5711A}">
      <dgm:prSet/>
      <dgm:spPr/>
      <dgm:t>
        <a:bodyPr/>
        <a:lstStyle/>
        <a:p>
          <a:endParaRPr lang="en-GB"/>
        </a:p>
      </dgm:t>
    </dgm:pt>
    <dgm:pt modelId="{78AD32F9-A239-4170-84C1-5DF1FDC85E1A}">
      <dgm:prSet phldrT="[Text]" custT="1"/>
      <dgm:spPr/>
      <dgm:t>
        <a:bodyPr/>
        <a:lstStyle/>
        <a:p>
          <a:r>
            <a:rPr lang="en-GB" sz="1800" b="0" dirty="0" smtClean="0"/>
            <a:t>Serve As A Resource To Members</a:t>
          </a:r>
          <a:endParaRPr lang="en-GB" sz="1800" b="0" dirty="0"/>
        </a:p>
      </dgm:t>
    </dgm:pt>
    <dgm:pt modelId="{694DBCE2-EBA9-4706-9FDC-1DA4F8C47095}" type="parTrans" cxnId="{57E0F995-B65C-437E-87EB-B2F3920EC20F}">
      <dgm:prSet/>
      <dgm:spPr/>
      <dgm:t>
        <a:bodyPr/>
        <a:lstStyle/>
        <a:p>
          <a:endParaRPr lang="en-GB"/>
        </a:p>
      </dgm:t>
    </dgm:pt>
    <dgm:pt modelId="{1ED4E872-F203-468F-B2FA-7973B617A2EE}" type="sibTrans" cxnId="{57E0F995-B65C-437E-87EB-B2F3920EC20F}">
      <dgm:prSet/>
      <dgm:spPr/>
      <dgm:t>
        <a:bodyPr/>
        <a:lstStyle/>
        <a:p>
          <a:endParaRPr lang="en-GB"/>
        </a:p>
      </dgm:t>
    </dgm:pt>
    <dgm:pt modelId="{DADECB2E-4614-44C2-8282-1B3B2720F5F8}" type="pres">
      <dgm:prSet presAssocID="{BEEA0C55-5415-41DC-8747-AC42FCAE2FFF}" presName="outerComposite" presStyleCnt="0">
        <dgm:presLayoutVars>
          <dgm:chMax val="5"/>
          <dgm:dir/>
          <dgm:resizeHandles val="exact"/>
        </dgm:presLayoutVars>
      </dgm:prSet>
      <dgm:spPr/>
    </dgm:pt>
    <dgm:pt modelId="{7E18F847-B44E-4C43-88A3-FEAA3002C662}" type="pres">
      <dgm:prSet presAssocID="{BEEA0C55-5415-41DC-8747-AC42FCAE2FFF}" presName="dummyMaxCanvas" presStyleCnt="0">
        <dgm:presLayoutVars/>
      </dgm:prSet>
      <dgm:spPr/>
    </dgm:pt>
    <dgm:pt modelId="{4117A2FE-1A32-4E24-889C-D0FDABCD0ABD}" type="pres">
      <dgm:prSet presAssocID="{BEEA0C55-5415-41DC-8747-AC42FCAE2FF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470267-63FD-4268-9E03-DA0516655F21}" type="pres">
      <dgm:prSet presAssocID="{BEEA0C55-5415-41DC-8747-AC42FCAE2FF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80679B-1B43-4502-875F-491F6E79ACCC}" type="pres">
      <dgm:prSet presAssocID="{BEEA0C55-5415-41DC-8747-AC42FCAE2FF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7346B7-E2DD-469D-A791-E1EC8CEBC550}" type="pres">
      <dgm:prSet presAssocID="{BEEA0C55-5415-41DC-8747-AC42FCAE2FF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FA4F9-9B4E-4EC5-9E3E-7F3B38512A55}" type="pres">
      <dgm:prSet presAssocID="{BEEA0C55-5415-41DC-8747-AC42FCAE2FF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683078-886D-46A8-BD30-1DC0EFFF7E77}" type="pres">
      <dgm:prSet presAssocID="{BEEA0C55-5415-41DC-8747-AC42FCAE2FF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6D5AAF-3213-4B80-B0E7-042327772230}" type="pres">
      <dgm:prSet presAssocID="{BEEA0C55-5415-41DC-8747-AC42FCAE2FF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3C79B3-AD9A-4DCD-8C6B-56C3D558F4B5}" type="pres">
      <dgm:prSet presAssocID="{BEEA0C55-5415-41DC-8747-AC42FCAE2FF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A3DCA6-6B76-4089-B5A7-1B85D764F96C}" type="pres">
      <dgm:prSet presAssocID="{BEEA0C55-5415-41DC-8747-AC42FCAE2FF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B08221-3B79-49B6-AC84-1EF5655AD7D6}" type="pres">
      <dgm:prSet presAssocID="{BEEA0C55-5415-41DC-8747-AC42FCAE2FF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CA92CD-C0F1-4B0C-B29B-131EF4138A42}" type="pres">
      <dgm:prSet presAssocID="{BEEA0C55-5415-41DC-8747-AC42FCAE2FF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2752D3-0AD9-4C32-B8C9-992625BDDEEE}" type="pres">
      <dgm:prSet presAssocID="{BEEA0C55-5415-41DC-8747-AC42FCAE2FF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9B81CC-AF07-4B7A-9530-7AEF43DD35FA}" type="pres">
      <dgm:prSet presAssocID="{BEEA0C55-5415-41DC-8747-AC42FCAE2FF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C61266-F6E7-4770-81DE-11B1EB172CB4}" type="pres">
      <dgm:prSet presAssocID="{BEEA0C55-5415-41DC-8747-AC42FCAE2FF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F066AD5-0A5F-496C-9624-1574B98D64DF}" type="presOf" srcId="{5F2F2A9D-F21D-4603-9705-D69BA8B1ED60}" destId="{1ECA92CD-C0F1-4B0C-B29B-131EF4138A42}" srcOrd="1" destOrd="0" presId="urn:microsoft.com/office/officeart/2005/8/layout/vProcess5"/>
    <dgm:cxn modelId="{DFFE3DD1-3CDD-466D-B676-83C8EFF7DF67}" type="presOf" srcId="{C8FC3FCD-700B-4909-999C-FD6018487E79}" destId="{CF80679B-1B43-4502-875F-491F6E79ACCC}" srcOrd="0" destOrd="0" presId="urn:microsoft.com/office/officeart/2005/8/layout/vProcess5"/>
    <dgm:cxn modelId="{20AD33E9-95BC-4A5D-9B51-8D9F846842D3}" type="presOf" srcId="{78AD32F9-A239-4170-84C1-5DF1FDC85E1A}" destId="{71C61266-F6E7-4770-81DE-11B1EB172CB4}" srcOrd="1" destOrd="0" presId="urn:microsoft.com/office/officeart/2005/8/layout/vProcess5"/>
    <dgm:cxn modelId="{561C9167-4BE7-4121-B464-6D60373A647B}" type="presOf" srcId="{F824DDDF-E53B-498A-908F-6419A499134B}" destId="{569B81CC-AF07-4B7A-9530-7AEF43DD35FA}" srcOrd="1" destOrd="0" presId="urn:microsoft.com/office/officeart/2005/8/layout/vProcess5"/>
    <dgm:cxn modelId="{DB7291DD-4DF3-4C1A-B511-9D001737AA1D}" srcId="{BEEA0C55-5415-41DC-8747-AC42FCAE2FFF}" destId="{5F2F2A9D-F21D-4603-9705-D69BA8B1ED60}" srcOrd="1" destOrd="0" parTransId="{9463057F-FBAC-462A-9A86-3E95BE7AE23F}" sibTransId="{AA39444A-D95D-4C9D-A814-7C7238DCAA35}"/>
    <dgm:cxn modelId="{821F1FAE-3431-4EE3-A295-AAAA04DBA272}" type="presOf" srcId="{D4CC4C7E-7DBD-465D-8BC1-0735D103D37D}" destId="{24A3DCA6-6B76-4089-B5A7-1B85D764F96C}" srcOrd="0" destOrd="0" presId="urn:microsoft.com/office/officeart/2005/8/layout/vProcess5"/>
    <dgm:cxn modelId="{AD5AC710-7F61-4586-8CC9-F9879A641404}" type="presOf" srcId="{AA39444A-D95D-4C9D-A814-7C7238DCAA35}" destId="{406D5AAF-3213-4B80-B0E7-042327772230}" srcOrd="0" destOrd="0" presId="urn:microsoft.com/office/officeart/2005/8/layout/vProcess5"/>
    <dgm:cxn modelId="{4B39BAC8-9C5B-4E4B-B4C8-4F98CFE928A8}" type="presOf" srcId="{4D394821-B497-434E-8821-F342A66CAB2E}" destId="{BDB08221-3B79-49B6-AC84-1EF5655AD7D6}" srcOrd="1" destOrd="0" presId="urn:microsoft.com/office/officeart/2005/8/layout/vProcess5"/>
    <dgm:cxn modelId="{002CCE28-E4DC-4658-A40F-9833F9C8AA23}" type="presOf" srcId="{0DA96C1C-3E65-4490-893D-3321780D088A}" destId="{803C79B3-AD9A-4DCD-8C6B-56C3D558F4B5}" srcOrd="0" destOrd="0" presId="urn:microsoft.com/office/officeart/2005/8/layout/vProcess5"/>
    <dgm:cxn modelId="{EB2CECAF-697F-460E-8568-47B25D7BC7E7}" srcId="{BEEA0C55-5415-41DC-8747-AC42FCAE2FFF}" destId="{C8FC3FCD-700B-4909-999C-FD6018487E79}" srcOrd="2" destOrd="0" parTransId="{629109F6-F0B2-4E95-AA20-24132A4DEF5C}" sibTransId="{0DA96C1C-3E65-4490-893D-3321780D088A}"/>
    <dgm:cxn modelId="{D47FD9B5-18D3-443A-BEFA-0B70E23A3F36}" type="presOf" srcId="{4D394821-B497-434E-8821-F342A66CAB2E}" destId="{4117A2FE-1A32-4E24-889C-D0FDABCD0ABD}" srcOrd="0" destOrd="0" presId="urn:microsoft.com/office/officeart/2005/8/layout/vProcess5"/>
    <dgm:cxn modelId="{57E0F995-B65C-437E-87EB-B2F3920EC20F}" srcId="{BEEA0C55-5415-41DC-8747-AC42FCAE2FFF}" destId="{78AD32F9-A239-4170-84C1-5DF1FDC85E1A}" srcOrd="4" destOrd="0" parTransId="{694DBCE2-EBA9-4706-9FDC-1DA4F8C47095}" sibTransId="{1ED4E872-F203-468F-B2FA-7973B617A2EE}"/>
    <dgm:cxn modelId="{D5FBE5C1-BD74-438D-9808-C2F57260872D}" type="presOf" srcId="{F824DDDF-E53B-498A-908F-6419A499134B}" destId="{F27346B7-E2DD-469D-A791-E1EC8CEBC550}" srcOrd="0" destOrd="0" presId="urn:microsoft.com/office/officeart/2005/8/layout/vProcess5"/>
    <dgm:cxn modelId="{89C24059-12CE-4430-AF41-542850534C79}" type="presOf" srcId="{BEEA0C55-5415-41DC-8747-AC42FCAE2FFF}" destId="{DADECB2E-4614-44C2-8282-1B3B2720F5F8}" srcOrd="0" destOrd="0" presId="urn:microsoft.com/office/officeart/2005/8/layout/vProcess5"/>
    <dgm:cxn modelId="{FCE85EBF-D154-44C5-B997-6B2716C8F57D}" type="presOf" srcId="{78AD32F9-A239-4170-84C1-5DF1FDC85E1A}" destId="{BFFFA4F9-9B4E-4EC5-9E3E-7F3B38512A55}" srcOrd="0" destOrd="0" presId="urn:microsoft.com/office/officeart/2005/8/layout/vProcess5"/>
    <dgm:cxn modelId="{D3C3D1C8-7032-4965-AB7B-1D804BC5711A}" srcId="{BEEA0C55-5415-41DC-8747-AC42FCAE2FFF}" destId="{F824DDDF-E53B-498A-908F-6419A499134B}" srcOrd="3" destOrd="0" parTransId="{49A7E935-EE47-4B1D-B244-753AA700F8AD}" sibTransId="{D4CC4C7E-7DBD-465D-8BC1-0735D103D37D}"/>
    <dgm:cxn modelId="{A2A1B1E0-BBA6-4851-B6A3-E07DB2A7A6AF}" type="presOf" srcId="{5F2F2A9D-F21D-4603-9705-D69BA8B1ED60}" destId="{0F470267-63FD-4268-9E03-DA0516655F21}" srcOrd="0" destOrd="0" presId="urn:microsoft.com/office/officeart/2005/8/layout/vProcess5"/>
    <dgm:cxn modelId="{860FA6DE-316E-4C66-8517-F8D637A423AE}" srcId="{BEEA0C55-5415-41DC-8747-AC42FCAE2FFF}" destId="{4D394821-B497-434E-8821-F342A66CAB2E}" srcOrd="0" destOrd="0" parTransId="{C143834E-6742-491F-9234-F10134A11AFA}" sibTransId="{3FAD70FD-AF5B-4311-98C2-C2B01080562B}"/>
    <dgm:cxn modelId="{0C7FB4CA-CDFB-4B24-A7A5-9B538F63B434}" type="presOf" srcId="{3FAD70FD-AF5B-4311-98C2-C2B01080562B}" destId="{E5683078-886D-46A8-BD30-1DC0EFFF7E77}" srcOrd="0" destOrd="0" presId="urn:microsoft.com/office/officeart/2005/8/layout/vProcess5"/>
    <dgm:cxn modelId="{0FD9C4F3-BA2C-4162-B2DC-2BB3458F4ACF}" type="presOf" srcId="{C8FC3FCD-700B-4909-999C-FD6018487E79}" destId="{2D2752D3-0AD9-4C32-B8C9-992625BDDEEE}" srcOrd="1" destOrd="0" presId="urn:microsoft.com/office/officeart/2005/8/layout/vProcess5"/>
    <dgm:cxn modelId="{CAB84B2A-B767-4F64-A3EF-BCFC5AD50D21}" type="presParOf" srcId="{DADECB2E-4614-44C2-8282-1B3B2720F5F8}" destId="{7E18F847-B44E-4C43-88A3-FEAA3002C662}" srcOrd="0" destOrd="0" presId="urn:microsoft.com/office/officeart/2005/8/layout/vProcess5"/>
    <dgm:cxn modelId="{14BEDA26-658D-441F-832B-D42DB7CA86AF}" type="presParOf" srcId="{DADECB2E-4614-44C2-8282-1B3B2720F5F8}" destId="{4117A2FE-1A32-4E24-889C-D0FDABCD0ABD}" srcOrd="1" destOrd="0" presId="urn:microsoft.com/office/officeart/2005/8/layout/vProcess5"/>
    <dgm:cxn modelId="{8B0A0E9E-94A2-4AD9-8CA9-98E1D3FD4FCD}" type="presParOf" srcId="{DADECB2E-4614-44C2-8282-1B3B2720F5F8}" destId="{0F470267-63FD-4268-9E03-DA0516655F21}" srcOrd="2" destOrd="0" presId="urn:microsoft.com/office/officeart/2005/8/layout/vProcess5"/>
    <dgm:cxn modelId="{98A22AE7-DCCC-4F99-B6AC-9C5A503EACB4}" type="presParOf" srcId="{DADECB2E-4614-44C2-8282-1B3B2720F5F8}" destId="{CF80679B-1B43-4502-875F-491F6E79ACCC}" srcOrd="3" destOrd="0" presId="urn:microsoft.com/office/officeart/2005/8/layout/vProcess5"/>
    <dgm:cxn modelId="{E447EDC6-6862-4D97-94EC-A0C62D93832C}" type="presParOf" srcId="{DADECB2E-4614-44C2-8282-1B3B2720F5F8}" destId="{F27346B7-E2DD-469D-A791-E1EC8CEBC550}" srcOrd="4" destOrd="0" presId="urn:microsoft.com/office/officeart/2005/8/layout/vProcess5"/>
    <dgm:cxn modelId="{4FFF674E-C78B-4572-83E2-64286C83718B}" type="presParOf" srcId="{DADECB2E-4614-44C2-8282-1B3B2720F5F8}" destId="{BFFFA4F9-9B4E-4EC5-9E3E-7F3B38512A55}" srcOrd="5" destOrd="0" presId="urn:microsoft.com/office/officeart/2005/8/layout/vProcess5"/>
    <dgm:cxn modelId="{8FBDC93D-A770-471D-9429-81A5403FD691}" type="presParOf" srcId="{DADECB2E-4614-44C2-8282-1B3B2720F5F8}" destId="{E5683078-886D-46A8-BD30-1DC0EFFF7E77}" srcOrd="6" destOrd="0" presId="urn:microsoft.com/office/officeart/2005/8/layout/vProcess5"/>
    <dgm:cxn modelId="{F8A65442-0481-418D-A36C-73104EC65DE6}" type="presParOf" srcId="{DADECB2E-4614-44C2-8282-1B3B2720F5F8}" destId="{406D5AAF-3213-4B80-B0E7-042327772230}" srcOrd="7" destOrd="0" presId="urn:microsoft.com/office/officeart/2005/8/layout/vProcess5"/>
    <dgm:cxn modelId="{66CC00AC-F9E0-434B-87A5-16FAE693B634}" type="presParOf" srcId="{DADECB2E-4614-44C2-8282-1B3B2720F5F8}" destId="{803C79B3-AD9A-4DCD-8C6B-56C3D558F4B5}" srcOrd="8" destOrd="0" presId="urn:microsoft.com/office/officeart/2005/8/layout/vProcess5"/>
    <dgm:cxn modelId="{4057DA24-31CD-4CFC-9D0E-37EE06354F1C}" type="presParOf" srcId="{DADECB2E-4614-44C2-8282-1B3B2720F5F8}" destId="{24A3DCA6-6B76-4089-B5A7-1B85D764F96C}" srcOrd="9" destOrd="0" presId="urn:microsoft.com/office/officeart/2005/8/layout/vProcess5"/>
    <dgm:cxn modelId="{08B3ACC1-E332-45F0-988F-23E4BFF5967E}" type="presParOf" srcId="{DADECB2E-4614-44C2-8282-1B3B2720F5F8}" destId="{BDB08221-3B79-49B6-AC84-1EF5655AD7D6}" srcOrd="10" destOrd="0" presId="urn:microsoft.com/office/officeart/2005/8/layout/vProcess5"/>
    <dgm:cxn modelId="{6B196BED-8075-43B7-BB44-622DE13D8551}" type="presParOf" srcId="{DADECB2E-4614-44C2-8282-1B3B2720F5F8}" destId="{1ECA92CD-C0F1-4B0C-B29B-131EF4138A42}" srcOrd="11" destOrd="0" presId="urn:microsoft.com/office/officeart/2005/8/layout/vProcess5"/>
    <dgm:cxn modelId="{3CCF9B0E-B12A-4739-A201-306A339AD8AE}" type="presParOf" srcId="{DADECB2E-4614-44C2-8282-1B3B2720F5F8}" destId="{2D2752D3-0AD9-4C32-B8C9-992625BDDEEE}" srcOrd="12" destOrd="0" presId="urn:microsoft.com/office/officeart/2005/8/layout/vProcess5"/>
    <dgm:cxn modelId="{4C3D51F1-F8F8-4C50-B3ED-00020CF88C70}" type="presParOf" srcId="{DADECB2E-4614-44C2-8282-1B3B2720F5F8}" destId="{569B81CC-AF07-4B7A-9530-7AEF43DD35FA}" srcOrd="13" destOrd="0" presId="urn:microsoft.com/office/officeart/2005/8/layout/vProcess5"/>
    <dgm:cxn modelId="{E6108F20-AD61-484F-B5AE-712458B301C5}" type="presParOf" srcId="{DADECB2E-4614-44C2-8282-1B3B2720F5F8}" destId="{71C61266-F6E7-4770-81DE-11B1EB172CB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A6624-48BA-450C-9A00-73F39F028A57}">
      <dsp:nvSpPr>
        <dsp:cNvPr id="0" name=""/>
        <dsp:cNvSpPr/>
      </dsp:nvSpPr>
      <dsp:spPr>
        <a:xfrm rot="5400000">
          <a:off x="-159229" y="163375"/>
          <a:ext cx="1061530" cy="74307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4%</a:t>
          </a:r>
          <a:endParaRPr lang="en-GB" sz="2400" kern="1200" dirty="0"/>
        </a:p>
      </dsp:txBody>
      <dsp:txXfrm rot="-5400000">
        <a:off x="1" y="375682"/>
        <a:ext cx="743071" cy="318459"/>
      </dsp:txXfrm>
    </dsp:sp>
    <dsp:sp modelId="{B4AF5768-0F9F-41BA-AAE9-49520F358762}">
      <dsp:nvSpPr>
        <dsp:cNvPr id="0" name=""/>
        <dsp:cNvSpPr/>
      </dsp:nvSpPr>
      <dsp:spPr>
        <a:xfrm rot="5400000">
          <a:off x="3645856" y="-2898639"/>
          <a:ext cx="690357" cy="6495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200" kern="1200" dirty="0" smtClean="0"/>
            <a:t>Under 30</a:t>
          </a:r>
          <a:endParaRPr lang="en-GB" sz="4200" kern="1200" dirty="0"/>
        </a:p>
      </dsp:txBody>
      <dsp:txXfrm rot="-5400000">
        <a:off x="743071" y="37846"/>
        <a:ext cx="6462228" cy="622957"/>
      </dsp:txXfrm>
    </dsp:sp>
    <dsp:sp modelId="{1E151C6E-F47F-49DF-BEB2-1271F28CD84C}">
      <dsp:nvSpPr>
        <dsp:cNvPr id="0" name=""/>
        <dsp:cNvSpPr/>
      </dsp:nvSpPr>
      <dsp:spPr>
        <a:xfrm rot="5400000">
          <a:off x="-159229" y="1107579"/>
          <a:ext cx="1061530" cy="74307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39%</a:t>
          </a:r>
          <a:endParaRPr lang="en-GB" sz="2400" kern="1200" dirty="0"/>
        </a:p>
      </dsp:txBody>
      <dsp:txXfrm rot="-5400000">
        <a:off x="1" y="1319886"/>
        <a:ext cx="743071" cy="318459"/>
      </dsp:txXfrm>
    </dsp:sp>
    <dsp:sp modelId="{F580275A-9507-4C0F-BE10-A037F99703B5}">
      <dsp:nvSpPr>
        <dsp:cNvPr id="0" name=""/>
        <dsp:cNvSpPr/>
      </dsp:nvSpPr>
      <dsp:spPr>
        <a:xfrm rot="5400000">
          <a:off x="3646038" y="-1954617"/>
          <a:ext cx="689995" cy="6495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200" kern="1200" dirty="0" smtClean="0"/>
            <a:t>31-45</a:t>
          </a:r>
          <a:endParaRPr lang="en-GB" sz="4200" kern="1200" dirty="0"/>
        </a:p>
      </dsp:txBody>
      <dsp:txXfrm rot="-5400000">
        <a:off x="743072" y="982032"/>
        <a:ext cx="6462245" cy="622629"/>
      </dsp:txXfrm>
    </dsp:sp>
    <dsp:sp modelId="{C550E487-79E1-4A64-8319-8FF738B003F5}">
      <dsp:nvSpPr>
        <dsp:cNvPr id="0" name=""/>
        <dsp:cNvSpPr/>
      </dsp:nvSpPr>
      <dsp:spPr>
        <a:xfrm rot="5400000">
          <a:off x="-159229" y="2051783"/>
          <a:ext cx="1061530" cy="74307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41%</a:t>
          </a:r>
          <a:endParaRPr lang="en-GB" sz="2400" kern="1200" dirty="0"/>
        </a:p>
      </dsp:txBody>
      <dsp:txXfrm rot="-5400000">
        <a:off x="1" y="2264090"/>
        <a:ext cx="743071" cy="318459"/>
      </dsp:txXfrm>
    </dsp:sp>
    <dsp:sp modelId="{8BE60259-DB62-4240-96FE-2F3172131D4D}">
      <dsp:nvSpPr>
        <dsp:cNvPr id="0" name=""/>
        <dsp:cNvSpPr/>
      </dsp:nvSpPr>
      <dsp:spPr>
        <a:xfrm rot="5400000">
          <a:off x="3646038" y="-1010413"/>
          <a:ext cx="689995" cy="6495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200" kern="1200" dirty="0" smtClean="0"/>
            <a:t>46-59  </a:t>
          </a:r>
          <a:endParaRPr lang="en-GB" sz="4200" kern="1200" dirty="0"/>
        </a:p>
      </dsp:txBody>
      <dsp:txXfrm rot="-5400000">
        <a:off x="743072" y="1926236"/>
        <a:ext cx="6462245" cy="622629"/>
      </dsp:txXfrm>
    </dsp:sp>
    <dsp:sp modelId="{856BB45B-A111-49A8-85DC-D11B94F94F43}">
      <dsp:nvSpPr>
        <dsp:cNvPr id="0" name=""/>
        <dsp:cNvSpPr/>
      </dsp:nvSpPr>
      <dsp:spPr>
        <a:xfrm rot="5400000">
          <a:off x="-159229" y="2995987"/>
          <a:ext cx="1061530" cy="74307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11%</a:t>
          </a:r>
          <a:endParaRPr lang="en-GB" sz="2400" kern="1200" dirty="0"/>
        </a:p>
      </dsp:txBody>
      <dsp:txXfrm rot="-5400000">
        <a:off x="1" y="3208294"/>
        <a:ext cx="743071" cy="318459"/>
      </dsp:txXfrm>
    </dsp:sp>
    <dsp:sp modelId="{D4004FB2-C75F-4D6F-BFA2-7B4A29E583A0}">
      <dsp:nvSpPr>
        <dsp:cNvPr id="0" name=""/>
        <dsp:cNvSpPr/>
      </dsp:nvSpPr>
      <dsp:spPr>
        <a:xfrm rot="5400000">
          <a:off x="3646038" y="-66209"/>
          <a:ext cx="689995" cy="6495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200" kern="1200" dirty="0" smtClean="0"/>
            <a:t>60+</a:t>
          </a:r>
          <a:endParaRPr lang="en-GB" sz="4200" kern="1200" dirty="0"/>
        </a:p>
      </dsp:txBody>
      <dsp:txXfrm rot="-5400000">
        <a:off x="743072" y="2870440"/>
        <a:ext cx="6462245" cy="622629"/>
      </dsp:txXfrm>
    </dsp:sp>
    <dsp:sp modelId="{BBB6AF46-C9EF-4577-8EBE-37F109C10B84}">
      <dsp:nvSpPr>
        <dsp:cNvPr id="0" name=""/>
        <dsp:cNvSpPr/>
      </dsp:nvSpPr>
      <dsp:spPr>
        <a:xfrm rot="5400000">
          <a:off x="-159229" y="3940191"/>
          <a:ext cx="1061530" cy="7430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5%</a:t>
          </a:r>
          <a:endParaRPr lang="en-GB" sz="2400" kern="1200" dirty="0"/>
        </a:p>
      </dsp:txBody>
      <dsp:txXfrm rot="-5400000">
        <a:off x="1" y="4152498"/>
        <a:ext cx="743071" cy="318459"/>
      </dsp:txXfrm>
    </dsp:sp>
    <dsp:sp modelId="{03A7732F-9C05-4A11-823D-480684845A01}">
      <dsp:nvSpPr>
        <dsp:cNvPr id="0" name=""/>
        <dsp:cNvSpPr/>
      </dsp:nvSpPr>
      <dsp:spPr>
        <a:xfrm rot="5400000">
          <a:off x="3646038" y="877995"/>
          <a:ext cx="689995" cy="6495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200" kern="1200" dirty="0" smtClean="0"/>
            <a:t>Unaccounted for...</a:t>
          </a:r>
          <a:endParaRPr lang="en-GB" sz="4200" kern="1200" dirty="0"/>
        </a:p>
      </dsp:txBody>
      <dsp:txXfrm rot="-5400000">
        <a:off x="743072" y="3814645"/>
        <a:ext cx="6462245" cy="622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7A2FE-1A32-4E24-889C-D0FDABCD0ABD}">
      <dsp:nvSpPr>
        <dsp:cNvPr id="0" name=""/>
        <dsp:cNvSpPr/>
      </dsp:nvSpPr>
      <dsp:spPr>
        <a:xfrm>
          <a:off x="0" y="0"/>
          <a:ext cx="5574030" cy="87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Do A Self Assessment Of The Unit</a:t>
          </a:r>
          <a:endParaRPr lang="en-GB" sz="1800" b="0" kern="1200" dirty="0"/>
        </a:p>
      </dsp:txBody>
      <dsp:txXfrm>
        <a:off x="25552" y="25552"/>
        <a:ext cx="4530576" cy="821290"/>
      </dsp:txXfrm>
    </dsp:sp>
    <dsp:sp modelId="{0F470267-63FD-4268-9E03-DA0516655F21}">
      <dsp:nvSpPr>
        <dsp:cNvPr id="0" name=""/>
        <dsp:cNvSpPr/>
      </dsp:nvSpPr>
      <dsp:spPr>
        <a:xfrm>
          <a:off x="416242" y="993560"/>
          <a:ext cx="5574030" cy="87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Create Effective Messaging</a:t>
          </a:r>
          <a:endParaRPr lang="en-GB" sz="1800" b="0" kern="1200" dirty="0"/>
        </a:p>
      </dsp:txBody>
      <dsp:txXfrm>
        <a:off x="441794" y="1019112"/>
        <a:ext cx="4539626" cy="821290"/>
      </dsp:txXfrm>
    </dsp:sp>
    <dsp:sp modelId="{CF80679B-1B43-4502-875F-491F6E79ACCC}">
      <dsp:nvSpPr>
        <dsp:cNvPr id="0" name=""/>
        <dsp:cNvSpPr/>
      </dsp:nvSpPr>
      <dsp:spPr>
        <a:xfrm>
          <a:off x="832484" y="1987121"/>
          <a:ext cx="5574030" cy="87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Promote Meaningful Family Engagement</a:t>
          </a:r>
          <a:endParaRPr lang="en-GB" sz="1800" b="0" kern="1200" dirty="0"/>
        </a:p>
      </dsp:txBody>
      <dsp:txXfrm>
        <a:off x="858036" y="2012673"/>
        <a:ext cx="4539626" cy="821290"/>
      </dsp:txXfrm>
    </dsp:sp>
    <dsp:sp modelId="{F27346B7-E2DD-469D-A791-E1EC8CEBC550}">
      <dsp:nvSpPr>
        <dsp:cNvPr id="0" name=""/>
        <dsp:cNvSpPr/>
      </dsp:nvSpPr>
      <dsp:spPr>
        <a:xfrm>
          <a:off x="1248727" y="2980682"/>
          <a:ext cx="5574030" cy="87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Create Community Connections</a:t>
          </a:r>
          <a:endParaRPr lang="en-GB" sz="1800" b="0" kern="1200" dirty="0"/>
        </a:p>
      </dsp:txBody>
      <dsp:txXfrm>
        <a:off x="1274279" y="3006234"/>
        <a:ext cx="4539626" cy="821290"/>
      </dsp:txXfrm>
    </dsp:sp>
    <dsp:sp modelId="{BFFFA4F9-9B4E-4EC5-9E3E-7F3B38512A55}">
      <dsp:nvSpPr>
        <dsp:cNvPr id="0" name=""/>
        <dsp:cNvSpPr/>
      </dsp:nvSpPr>
      <dsp:spPr>
        <a:xfrm>
          <a:off x="1664969" y="3974243"/>
          <a:ext cx="5574030" cy="87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Serve As A Resource To Members</a:t>
          </a:r>
          <a:endParaRPr lang="en-GB" sz="1800" b="0" kern="1200" dirty="0"/>
        </a:p>
      </dsp:txBody>
      <dsp:txXfrm>
        <a:off x="1690521" y="3999795"/>
        <a:ext cx="4539626" cy="821290"/>
      </dsp:txXfrm>
    </dsp:sp>
    <dsp:sp modelId="{E5683078-886D-46A8-BD30-1DC0EFFF7E77}">
      <dsp:nvSpPr>
        <dsp:cNvPr id="0" name=""/>
        <dsp:cNvSpPr/>
      </dsp:nvSpPr>
      <dsp:spPr>
        <a:xfrm>
          <a:off x="5006973" y="637332"/>
          <a:ext cx="567056" cy="56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5134561" y="637332"/>
        <a:ext cx="311880" cy="426710"/>
      </dsp:txXfrm>
    </dsp:sp>
    <dsp:sp modelId="{406D5AAF-3213-4B80-B0E7-042327772230}">
      <dsp:nvSpPr>
        <dsp:cNvPr id="0" name=""/>
        <dsp:cNvSpPr/>
      </dsp:nvSpPr>
      <dsp:spPr>
        <a:xfrm>
          <a:off x="5423215" y="1630893"/>
          <a:ext cx="567056" cy="56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5550803" y="1630893"/>
        <a:ext cx="311880" cy="426710"/>
      </dsp:txXfrm>
    </dsp:sp>
    <dsp:sp modelId="{803C79B3-AD9A-4DCD-8C6B-56C3D558F4B5}">
      <dsp:nvSpPr>
        <dsp:cNvPr id="0" name=""/>
        <dsp:cNvSpPr/>
      </dsp:nvSpPr>
      <dsp:spPr>
        <a:xfrm>
          <a:off x="5839458" y="2609914"/>
          <a:ext cx="567056" cy="56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5967046" y="2609914"/>
        <a:ext cx="311880" cy="426710"/>
      </dsp:txXfrm>
    </dsp:sp>
    <dsp:sp modelId="{24A3DCA6-6B76-4089-B5A7-1B85D764F96C}">
      <dsp:nvSpPr>
        <dsp:cNvPr id="0" name=""/>
        <dsp:cNvSpPr/>
      </dsp:nvSpPr>
      <dsp:spPr>
        <a:xfrm>
          <a:off x="6255700" y="3613168"/>
          <a:ext cx="567056" cy="56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6383288" y="3613168"/>
        <a:ext cx="311880" cy="426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0.85507</cdr:y>
    </cdr:from>
    <cdr:to>
      <cdr:x>0.82986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648200"/>
          <a:ext cx="33528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b="1" i="1" dirty="0" smtClean="0"/>
            <a:t>2014</a:t>
          </a:r>
        </a:p>
        <a:p xmlns:a="http://schemas.openxmlformats.org/drawingml/2006/main">
          <a:r>
            <a:rPr lang="en-GB" sz="2000" b="1" i="1" dirty="0" smtClean="0"/>
            <a:t>Ethnicity @ 27.9% Minorities</a:t>
          </a:r>
          <a:endParaRPr lang="en-GB" sz="2000" b="1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0.05734</cdr:x>
      <cdr:y>0.8209</cdr:y>
    </cdr:from>
    <cdr:to>
      <cdr:x>0.28358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1775" y="4572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0.09505</cdr:x>
      <cdr:y>0.82353</cdr:y>
    </cdr:from>
    <cdr:to>
      <cdr:x>0.32129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4175" y="4953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0.01885</cdr:x>
      <cdr:y>0.85294</cdr:y>
    </cdr:from>
    <cdr:to>
      <cdr:x>0.75334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6200" y="4419600"/>
          <a:ext cx="296862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b="1" i="1" dirty="0" smtClean="0"/>
            <a:t>2015</a:t>
          </a:r>
        </a:p>
        <a:p xmlns:a="http://schemas.openxmlformats.org/drawingml/2006/main">
          <a:r>
            <a:rPr lang="en-GB" sz="2000" b="1" i="1" dirty="0" smtClean="0"/>
            <a:t>Ethnicity @ 26% Minorities</a:t>
          </a:r>
          <a:endParaRPr lang="en-GB" sz="2000" b="1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0.34259</cdr:x>
      <cdr:y>0.23571</cdr:y>
    </cdr:from>
    <cdr:to>
      <cdr:x>0.82511</cdr:x>
      <cdr:y>0.43971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819400" y="1066800"/>
          <a:ext cx="3970959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GENDER GAP</a:t>
          </a:r>
          <a:endParaRPr lang="en-US" sz="54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DA1398-E106-4FEB-BFA2-E0C3AAB526F8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9427C7-2651-4203-AD57-D0702FAF1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GB" i="1" dirty="0" smtClean="0"/>
              <a:t>DIVERSITY &amp; INCLUSION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GB" sz="2400" i="1" dirty="0" smtClean="0"/>
              <a:t>What It Means and How Can We Achieve It?</a:t>
            </a:r>
          </a:p>
          <a:p>
            <a:pPr algn="r"/>
            <a:r>
              <a:rPr lang="en-GB" sz="2400" dirty="0" smtClean="0"/>
              <a:t> </a:t>
            </a:r>
            <a:r>
              <a:rPr lang="en-GB" sz="2400" i="1" dirty="0" smtClean="0"/>
              <a:t>Burchell McGhee</a:t>
            </a:r>
            <a:endParaRPr lang="en-GB" sz="2400" i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What Groups Are Underrepresented?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African Americans</a:t>
            </a:r>
          </a:p>
          <a:p>
            <a:endParaRPr lang="en-GB" dirty="0"/>
          </a:p>
          <a:p>
            <a:r>
              <a:rPr lang="en-GB" dirty="0" smtClean="0"/>
              <a:t>Hispanic/Latino</a:t>
            </a:r>
          </a:p>
          <a:p>
            <a:endParaRPr lang="en-GB" dirty="0" smtClean="0"/>
          </a:p>
          <a:p>
            <a:r>
              <a:rPr lang="en-GB" dirty="0" smtClean="0"/>
              <a:t>Asian American</a:t>
            </a:r>
          </a:p>
          <a:p>
            <a:endParaRPr lang="en-GB" dirty="0" smtClean="0"/>
          </a:p>
          <a:p>
            <a:r>
              <a:rPr lang="en-GB" dirty="0" smtClean="0"/>
              <a:t>American Indian/Alaskan Native </a:t>
            </a:r>
          </a:p>
          <a:p>
            <a:endParaRPr lang="en-GB" dirty="0" smtClean="0"/>
          </a:p>
          <a:p>
            <a:r>
              <a:rPr lang="en-GB" dirty="0" smtClean="0"/>
              <a:t>Pacific Islanders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Groups Are Underrepresented?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Males</a:t>
            </a:r>
          </a:p>
          <a:p>
            <a:endParaRPr lang="en-GB" dirty="0" smtClean="0"/>
          </a:p>
          <a:p>
            <a:r>
              <a:rPr lang="en-GB" dirty="0" smtClean="0"/>
              <a:t>Military</a:t>
            </a:r>
          </a:p>
          <a:p>
            <a:endParaRPr lang="en-GB" dirty="0" smtClean="0"/>
          </a:p>
          <a:p>
            <a:r>
              <a:rPr lang="en-GB" dirty="0" smtClean="0"/>
              <a:t>Foster Families</a:t>
            </a:r>
          </a:p>
          <a:p>
            <a:endParaRPr lang="en-GB" dirty="0" smtClean="0"/>
          </a:p>
          <a:p>
            <a:r>
              <a:rPr lang="en-GB" dirty="0" smtClean="0"/>
              <a:t>Special Needs</a:t>
            </a:r>
          </a:p>
          <a:p>
            <a:endParaRPr lang="en-GB" dirty="0" smtClean="0"/>
          </a:p>
          <a:p>
            <a:r>
              <a:rPr lang="en-GB" dirty="0" smtClean="0"/>
              <a:t>LGBTQ</a:t>
            </a:r>
          </a:p>
          <a:p>
            <a:endParaRPr lang="en-GB" dirty="0" smtClean="0"/>
          </a:p>
          <a:p>
            <a:r>
              <a:rPr lang="en-GB" dirty="0" smtClean="0"/>
              <a:t>Urban/Suburban/Rural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Do We Start?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Assemble a diversity committee</a:t>
            </a:r>
          </a:p>
          <a:p>
            <a:endParaRPr lang="en-GB" dirty="0" smtClean="0"/>
          </a:p>
          <a:p>
            <a:r>
              <a:rPr lang="en-GB" dirty="0" smtClean="0"/>
              <a:t>Set goals, milestones and REALISTIC expectations</a:t>
            </a:r>
          </a:p>
          <a:p>
            <a:endParaRPr lang="en-GB" dirty="0" smtClean="0"/>
          </a:p>
          <a:p>
            <a:r>
              <a:rPr lang="en-GB" dirty="0" smtClean="0"/>
              <a:t>Solicit and try new ideas</a:t>
            </a:r>
          </a:p>
          <a:p>
            <a:endParaRPr lang="en-GB" dirty="0" smtClean="0"/>
          </a:p>
          <a:p>
            <a:r>
              <a:rPr lang="en-GB" dirty="0" smtClean="0"/>
              <a:t>Communicate with community groups and leaders</a:t>
            </a:r>
          </a:p>
          <a:p>
            <a:endParaRPr lang="en-GB" dirty="0" smtClean="0"/>
          </a:p>
          <a:p>
            <a:r>
              <a:rPr lang="en-GB" dirty="0" smtClean="0"/>
              <a:t>Celebrate your successes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urchell\AppData\Local\Microsoft\Windows\INetCache\IE\432MQITD\birhtday-tree-HiR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962400"/>
            <a:ext cx="2743200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Should We Involve?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Dads</a:t>
            </a:r>
          </a:p>
          <a:p>
            <a:r>
              <a:rPr lang="en-GB" dirty="0" smtClean="0"/>
              <a:t>Grandparents</a:t>
            </a:r>
          </a:p>
          <a:p>
            <a:r>
              <a:rPr lang="en-GB" dirty="0" smtClean="0"/>
              <a:t>Teachers &amp; Administrators</a:t>
            </a:r>
          </a:p>
          <a:p>
            <a:r>
              <a:rPr lang="en-GB" dirty="0" smtClean="0"/>
              <a:t>Youth</a:t>
            </a:r>
          </a:p>
          <a:p>
            <a:r>
              <a:rPr lang="en-GB" dirty="0" smtClean="0"/>
              <a:t>Students &amp; Families</a:t>
            </a:r>
          </a:p>
          <a:p>
            <a:r>
              <a:rPr lang="en-GB" dirty="0" smtClean="0"/>
              <a:t>Military Families</a:t>
            </a:r>
          </a:p>
          <a:p>
            <a:r>
              <a:rPr lang="en-GB" dirty="0" smtClean="0"/>
              <a:t>Immigrant &amp; Refugee Families</a:t>
            </a:r>
          </a:p>
          <a:p>
            <a:r>
              <a:rPr lang="en-GB" dirty="0" smtClean="0"/>
              <a:t>Foster Families</a:t>
            </a:r>
          </a:p>
          <a:p>
            <a:r>
              <a:rPr lang="en-GB" dirty="0" smtClean="0"/>
              <a:t>In general, EVERYONE!!!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255488" cy="1362075"/>
          </a:xfrm>
        </p:spPr>
        <p:txBody>
          <a:bodyPr/>
          <a:lstStyle/>
          <a:p>
            <a:r>
              <a:rPr lang="en-GB" dirty="0" smtClean="0"/>
              <a:t>Discussion/Questions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43000" y="4724400"/>
            <a:ext cx="6255488" cy="743507"/>
          </a:xfrm>
        </p:spPr>
        <p:txBody>
          <a:bodyPr>
            <a:normAutofit/>
          </a:bodyPr>
          <a:lstStyle/>
          <a:p>
            <a:r>
              <a:rPr lang="en-GB" sz="2400" b="1" i="1" dirty="0" smtClean="0"/>
              <a:t>Thank You</a:t>
            </a:r>
            <a:endParaRPr lang="en-GB" sz="2400" b="1" i="1" dirty="0"/>
          </a:p>
        </p:txBody>
      </p:sp>
      <p:pic>
        <p:nvPicPr>
          <p:cNvPr id="2050" name="Picture 2" descr="C:\Users\Burchell\AppData\Local\Microsoft\Windows\INetCache\IE\432MQITD\birhtday-tree-HiR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Missouri PTA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Evaluate your beliefs and practices to make sure that your unit is not participating in any type of discrimination, both in its leadership and membership; </a:t>
            </a:r>
          </a:p>
          <a:p>
            <a:r>
              <a:rPr lang="en-GB" dirty="0" smtClean="0"/>
              <a:t>Make every effort to create a PTA board and membership that is inclusive and reflective of its school and/or community members;</a:t>
            </a:r>
          </a:p>
          <a:p>
            <a:r>
              <a:rPr lang="en-GB" dirty="0" smtClean="0"/>
              <a:t>Encourage that PTA activities at school be planned by a committee and/or board that represents the population of that school;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Missouri PTA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Make an effort to develop programs that educate about bias, prejudice and misunderstanding present within your community and how to eliminate;</a:t>
            </a:r>
          </a:p>
          <a:p>
            <a:r>
              <a:rPr lang="en-GB" dirty="0" smtClean="0"/>
              <a:t>Become acquainted with leaders of the diverse groups within your community and encourage collaboration with them to increase parent, family and community involvement;</a:t>
            </a:r>
          </a:p>
          <a:p>
            <a:r>
              <a:rPr lang="en-GB" dirty="0" smtClean="0"/>
              <a:t>Propose change wherever discriminatory practices are perceived within your school and community;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Diversity/Inclusion Goals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733800" cy="1893888"/>
          </a:xfrm>
        </p:spPr>
        <p:txBody>
          <a:bodyPr anchor="t">
            <a:normAutofit/>
          </a:bodyPr>
          <a:lstStyle/>
          <a:p>
            <a:r>
              <a:rPr lang="en-GB" sz="2400" b="0" u="sng" dirty="0" smtClean="0"/>
              <a:t>Goal 1: </a:t>
            </a:r>
            <a:r>
              <a:rPr lang="en-GB" sz="2400" b="0" dirty="0" smtClean="0"/>
              <a:t>Ensure Missouri PTA maintains a welcoming environment for all members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91000" y="1524001"/>
            <a:ext cx="4041775" cy="1905000"/>
          </a:xfrm>
        </p:spPr>
        <p:txBody>
          <a:bodyPr anchor="t">
            <a:normAutofit/>
          </a:bodyPr>
          <a:lstStyle/>
          <a:p>
            <a:r>
              <a:rPr lang="en-GB" sz="2400" b="0" u="sng" dirty="0" smtClean="0"/>
              <a:t>Goal 2: </a:t>
            </a:r>
            <a:r>
              <a:rPr lang="en-GB" sz="2400" b="0" dirty="0" smtClean="0"/>
              <a:t>Encourage diversity efforts at the highest level of leadership</a:t>
            </a:r>
            <a:endParaRPr lang="en-GB" sz="2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428999"/>
            <a:ext cx="4040188" cy="2697163"/>
          </a:xfrm>
        </p:spPr>
        <p:txBody>
          <a:bodyPr/>
          <a:lstStyle/>
          <a:p>
            <a:r>
              <a:rPr lang="en-GB" dirty="0" smtClean="0"/>
              <a:t>Encourage and provide opportunities for all board members to interact positively with all members</a:t>
            </a:r>
          </a:p>
          <a:p>
            <a:r>
              <a:rPr lang="en-GB" dirty="0" smtClean="0"/>
              <a:t>Continuously 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3429000"/>
            <a:ext cx="4041775" cy="2697163"/>
          </a:xfrm>
        </p:spPr>
        <p:txBody>
          <a:bodyPr/>
          <a:lstStyle/>
          <a:p>
            <a:r>
              <a:rPr lang="en-GB" dirty="0" smtClean="0"/>
              <a:t>Ensure participation at the NPTA emerging leaders conference and recruit attendees to serve on the Missouri PTA Board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Diversity/Inclusion Goals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810000" cy="1893888"/>
          </a:xfrm>
        </p:spPr>
        <p:txBody>
          <a:bodyPr anchor="t">
            <a:normAutofit/>
          </a:bodyPr>
          <a:lstStyle/>
          <a:p>
            <a:r>
              <a:rPr lang="en-GB" sz="2400" b="0" u="sng" dirty="0" smtClean="0"/>
              <a:t>Goal 3: </a:t>
            </a:r>
            <a:r>
              <a:rPr lang="en-GB" sz="2400" b="0" dirty="0" smtClean="0"/>
              <a:t>Provide training events that promote implementation of diversity initiatives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267200" y="1524001"/>
            <a:ext cx="3886201" cy="1905000"/>
          </a:xfrm>
        </p:spPr>
        <p:txBody>
          <a:bodyPr anchor="t">
            <a:normAutofit/>
          </a:bodyPr>
          <a:lstStyle/>
          <a:p>
            <a:r>
              <a:rPr lang="en-GB" sz="2400" b="0" u="sng" dirty="0" smtClean="0"/>
              <a:t>Goal 4: </a:t>
            </a:r>
            <a:r>
              <a:rPr lang="en-GB" sz="2400" b="0" dirty="0" smtClean="0"/>
              <a:t>Incorporate diverse view and voices in our publications and promotions </a:t>
            </a:r>
            <a:endParaRPr lang="en-GB" sz="2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428999"/>
            <a:ext cx="3810000" cy="2697163"/>
          </a:xfrm>
        </p:spPr>
        <p:txBody>
          <a:bodyPr/>
          <a:lstStyle/>
          <a:p>
            <a:r>
              <a:rPr lang="en-GB" dirty="0" smtClean="0"/>
              <a:t>Bring in speakers and workshop presenters with a focus on diversity to convention 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3429000"/>
            <a:ext cx="4041775" cy="2697163"/>
          </a:xfrm>
        </p:spPr>
        <p:txBody>
          <a:bodyPr/>
          <a:lstStyle/>
          <a:p>
            <a:r>
              <a:rPr lang="en-GB" dirty="0" smtClean="0"/>
              <a:t>Invite and encourage varied points of view in Contact and on social media </a:t>
            </a:r>
          </a:p>
          <a:p>
            <a:r>
              <a:rPr lang="en-GB" dirty="0" smtClean="0"/>
              <a:t>Continuously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371600"/>
          </a:xfrm>
        </p:spPr>
        <p:txBody>
          <a:bodyPr anchor="ctr">
            <a:normAutofit/>
          </a:bodyPr>
          <a:lstStyle/>
          <a:p>
            <a:pPr algn="ctr"/>
            <a:r>
              <a:rPr lang="en-GB" dirty="0" smtClean="0"/>
              <a:t>Where Do We Stand...???</a:t>
            </a:r>
            <a:br>
              <a:rPr lang="en-GB" dirty="0" smtClean="0"/>
            </a:br>
            <a:r>
              <a:rPr lang="en-GB" sz="2700" dirty="0" smtClean="0"/>
              <a:t>Diversity of PTA State Boards 2014 VS 2015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152400" y="1447800"/>
          <a:ext cx="4040188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038600" y="1447800"/>
          <a:ext cx="40417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Here??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Ages of Members in 2014/2015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We Start?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78102AF60B04ABA205E3EF065642E" ma:contentTypeVersion="5" ma:contentTypeDescription="Create a new document." ma:contentTypeScope="" ma:versionID="b90a9eaac656c6e1abebedcca402727b">
  <xsd:schema xmlns:xsd="http://www.w3.org/2001/XMLSchema" xmlns:xs="http://www.w3.org/2001/XMLSchema" xmlns:p="http://schemas.microsoft.com/office/2006/metadata/properties" xmlns:ns2="c3a6e9ef-a1f6-4766-94ca-80364285655b" targetNamespace="http://schemas.microsoft.com/office/2006/metadata/properties" ma:root="true" ma:fieldsID="c7a0eb465eb3ae1621259bc5cb8a669e" ns2:_="">
    <xsd:import namespace="c3a6e9ef-a1f6-4766-94ca-8036428565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6e9ef-a1f6-4766-94ca-8036428565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56E143-2F8E-426C-AFB1-5E8E2C8A53EA}"/>
</file>

<file path=customXml/itemProps2.xml><?xml version="1.0" encoding="utf-8"?>
<ds:datastoreItem xmlns:ds="http://schemas.openxmlformats.org/officeDocument/2006/customXml" ds:itemID="{3D681DD6-82D4-484C-862D-9CC50D0A676D}"/>
</file>

<file path=customXml/itemProps3.xml><?xml version="1.0" encoding="utf-8"?>
<ds:datastoreItem xmlns:ds="http://schemas.openxmlformats.org/officeDocument/2006/customXml" ds:itemID="{DA7CE2FF-3C42-45FA-A9F4-07D6C86680CA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429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DIVERSITY &amp; INCLUSION</vt:lpstr>
      <vt:lpstr>Missouri PTA Policy</vt:lpstr>
      <vt:lpstr>Missouri PTA Policy</vt:lpstr>
      <vt:lpstr>Diversity/Inclusion Goals</vt:lpstr>
      <vt:lpstr>Diversity/Inclusion Goals</vt:lpstr>
      <vt:lpstr>Where Do We Stand...??? Diversity of PTA State Boards 2014 VS 2015</vt:lpstr>
      <vt:lpstr>And Here??</vt:lpstr>
      <vt:lpstr>Ages of Members in 2014/2015</vt:lpstr>
      <vt:lpstr>Where Do We Start?</vt:lpstr>
      <vt:lpstr>What Groups Are Underrepresented?</vt:lpstr>
      <vt:lpstr>What Groups Are Underrepresented?</vt:lpstr>
      <vt:lpstr>How Do We Start?</vt:lpstr>
      <vt:lpstr>Who Should We Involve?</vt:lpstr>
      <vt:lpstr>Discussion/Questions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&amp; INCLUSION</dc:title>
  <dc:creator>Burchell</dc:creator>
  <cp:lastModifiedBy>McGhee, Burchell</cp:lastModifiedBy>
  <cp:revision>14</cp:revision>
  <dcterms:created xsi:type="dcterms:W3CDTF">2016-08-14T01:32:47Z</dcterms:created>
  <dcterms:modified xsi:type="dcterms:W3CDTF">2017-01-31T22:15:41Z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0x01010045B78102AF60B04ABA205E3EF065642E</vt:lpwstr>
  </property>
</Properties>
</file>