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3" r:id="rId5"/>
    <p:sldId id="257" r:id="rId6"/>
    <p:sldId id="264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E971-1F72-A341-9F33-20F312381E2E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073A-1438-B84C-94B3-A4459E370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if utilizing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 have an interpreter available for the evening</a:t>
            </a:r>
          </a:p>
          <a:p>
            <a:r>
              <a:rPr lang="en-US" baseline="0" dirty="0" smtClean="0"/>
              <a:t>Recommend hosting K-2 and 3-5 on separate nights or in different areas to avoid confusion – this depends on your volunteer force.  The activities are designed to be developmentally appropriate for those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if utilizing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 have an interpreter available for the evening</a:t>
            </a:r>
          </a:p>
          <a:p>
            <a:r>
              <a:rPr lang="en-US" baseline="0" dirty="0" smtClean="0"/>
              <a:t>Recommend hosting K-2 and 3-5 on separate nights or in different areas to avoid confusion – this depends on your volunteer force.  The activities are designed to be developmentally appropriate for those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themes allows you</a:t>
            </a:r>
            <a:r>
              <a:rPr lang="en-US" baseline="0" dirty="0" smtClean="0"/>
              <a:t> to conduct multiple events in a school year</a:t>
            </a:r>
          </a:p>
          <a:p>
            <a:r>
              <a:rPr lang="en-US" baseline="0" dirty="0" smtClean="0"/>
              <a:t>Varity of promotional materials to go with each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Customizable tools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Recruting</a:t>
            </a:r>
            <a:r>
              <a:rPr lang="en-US" baseline="0" dirty="0" smtClean="0"/>
              <a:t> </a:t>
            </a:r>
            <a:r>
              <a:rPr lang="en-US" baseline="0" dirty="0" smtClean="0"/>
              <a:t>volunteers, how to promote, gather materials, organize by station, and evaluate your efforts</a:t>
            </a:r>
          </a:p>
          <a:p>
            <a:r>
              <a:rPr lang="en-US" baseline="0" dirty="0" smtClean="0"/>
              <a:t>Do not have to include the technology station – is there because of the growing amount of material available in electronic format and the unique ways electronic devices can assist with reading.</a:t>
            </a:r>
          </a:p>
          <a:p>
            <a:r>
              <a:rPr lang="en-US" baseline="0" dirty="0" smtClean="0"/>
              <a:t>Have arrive in one location - dinner or light refreshments – explain how the program works traveling to each station.  Make sure you allow 5 minutes at least for each station and about 5 minutes travel time between stations. Have a way to alert people when it’s time to move.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laminating</a:t>
            </a:r>
            <a:r>
              <a:rPr lang="en-US" baseline="0" dirty="0" smtClean="0"/>
              <a:t> printouts so they are more durable and can be used again</a:t>
            </a:r>
          </a:p>
          <a:p>
            <a:r>
              <a:rPr lang="en-US" baseline="0" dirty="0" smtClean="0"/>
              <a:t>Volunteers should be familiar with how the station works and focus on making sure the parents are engaged during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sided – one for the children and info on the back for the parents</a:t>
            </a:r>
          </a:p>
          <a:p>
            <a:r>
              <a:rPr lang="en-US" dirty="0" smtClean="0"/>
              <a:t>Find out what worked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didn</a:t>
            </a:r>
            <a:r>
              <a:rPr lang="fr-FR" baseline="0" dirty="0" smtClean="0"/>
              <a:t>’</a:t>
            </a:r>
            <a:r>
              <a:rPr lang="en-US" baseline="0" dirty="0" smtClean="0"/>
              <a:t>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E015-25E1-BA4F-A132-78A844284E6C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 MoPTA Convention Design Outlin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80" y="445596"/>
            <a:ext cx="6325320" cy="425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36" y="3497928"/>
            <a:ext cx="5620022" cy="222798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Family Reading Experience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736" y="5893006"/>
            <a:ext cx="8661524" cy="824318"/>
          </a:xfrm>
        </p:spPr>
        <p:txBody>
          <a:bodyPr/>
          <a:lstStyle/>
          <a:p>
            <a:r>
              <a:rPr lang="en-US" dirty="0" smtClean="0"/>
              <a:t>A National PTA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9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4"/>
                </a:solidFill>
              </a:rPr>
              <a:t>The </a:t>
            </a:r>
            <a:r>
              <a:rPr lang="en-US" sz="2400" b="1" dirty="0">
                <a:solidFill>
                  <a:schemeClr val="accent4"/>
                </a:solidFill>
              </a:rPr>
              <a:t>National PTA Family Reading Experience </a:t>
            </a:r>
            <a:r>
              <a:rPr lang="en-US" sz="2400" dirty="0">
                <a:solidFill>
                  <a:schemeClr val="accent4"/>
                </a:solidFill>
              </a:rPr>
              <a:t>was developed to help families get more involved in their children’s reading and enhance their emerging interest in books.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/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This is not a reading program – we are not teaching children to read. This is a family engagement program.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/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All the tools necessary are available for a PTA to host this fun filled family engagement program.</a:t>
            </a:r>
            <a:r>
              <a:rPr lang="en-US" dirty="0">
                <a:solidFill>
                  <a:schemeClr val="accent4"/>
                </a:solidFill>
              </a:rPr>
              <a:t/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21" y="5084588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9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There are two different kits: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Grades K-2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Grades 3-5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4"/>
                </a:solidFill>
              </a:rPr>
              <a:t>Both are available in English and Spanish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21" y="5084588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The kits come in four themes: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chemeClr val="accent4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On Safari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Under the Sea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Out of this World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Around the World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Compound Construction_Around The 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27">
            <a:off x="5057917" y="1443549"/>
            <a:ext cx="2716013" cy="3514840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692" y="5093202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9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Promotional Tools available at </a:t>
            </a:r>
            <a:r>
              <a:rPr lang="en-US" dirty="0" err="1" smtClean="0">
                <a:solidFill>
                  <a:schemeClr val="accent4"/>
                </a:solidFill>
              </a:rPr>
              <a:t>pta.org</a:t>
            </a:r>
            <a:endParaRPr lang="en-US" dirty="0" smtClean="0">
              <a:solidFill>
                <a:schemeClr val="accent4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chemeClr val="accent4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Key messages and sample social media messages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Flyers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Sample letter to families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Sample morning announcements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Sample media advisories </a:t>
            </a:r>
            <a:r>
              <a:rPr lang="en-US" dirty="0" smtClean="0">
                <a:solidFill>
                  <a:schemeClr val="accent4"/>
                </a:solidFill>
              </a:rPr>
              <a:t>and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newsletter </a:t>
            </a:r>
            <a:r>
              <a:rPr lang="en-US" dirty="0" smtClean="0">
                <a:solidFill>
                  <a:schemeClr val="accent4"/>
                </a:solidFill>
              </a:rPr>
              <a:t>articles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53" y="5050075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How to Host an Experience: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schemeClr val="accent4"/>
                </a:solidFill>
              </a:rPr>
              <a:t>Utilize the Leader’s Guide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4"/>
                </a:solidFill>
              </a:rPr>
              <a:t>This will help you host the experience from beginning to end.  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err="1" smtClean="0">
                <a:solidFill>
                  <a:schemeClr val="accent4"/>
                </a:solidFill>
              </a:rPr>
              <a:t>PTA.org</a:t>
            </a:r>
            <a:r>
              <a:rPr lang="en-US" dirty="0" smtClean="0">
                <a:solidFill>
                  <a:schemeClr val="accent4"/>
                </a:solidFill>
              </a:rPr>
              <a:t>/</a:t>
            </a:r>
            <a:r>
              <a:rPr lang="en-US" dirty="0" err="1" smtClean="0">
                <a:solidFill>
                  <a:schemeClr val="accent4"/>
                </a:solidFill>
              </a:rPr>
              <a:t>familyreading</a:t>
            </a:r>
            <a:endParaRPr lang="en-US" dirty="0" smtClean="0">
              <a:solidFill>
                <a:schemeClr val="accent4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sz="2800" dirty="0" smtClean="0">
              <a:solidFill>
                <a:schemeClr val="accent4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schemeClr val="accent4"/>
                </a:solidFill>
              </a:rPr>
              <a:t>Six stations – Phonemic awareness, fluency, phonics, comprehension, vocabulary, technology.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FRE Leader Guide_ENG 1.jpg"/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82" y="948910"/>
            <a:ext cx="2811544" cy="3637775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06" y="5075953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Setting up your stations: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Print materials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Gather other supplies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Train your volunteers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Create A Match_Around The World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515">
            <a:off x="4618398" y="1565695"/>
            <a:ext cx="2709675" cy="3506638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8" y="5077363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Ending your experience: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Take home activity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4"/>
                </a:solidFill>
              </a:rPr>
              <a:t>Evaluate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K-2 GameBoard_Around The 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936">
            <a:off x="3089452" y="2456045"/>
            <a:ext cx="4552354" cy="2764438"/>
          </a:xfrm>
          <a:prstGeom prst="rect">
            <a:avLst/>
          </a:prstGeom>
        </p:spPr>
      </p:pic>
      <p:pic>
        <p:nvPicPr>
          <p:cNvPr id="5" name="Picture 4" descr="2017 MoPTA Convention Design Outlin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03" y="5014794"/>
            <a:ext cx="2225420" cy="1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7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5" ma:contentTypeDescription="Create a new document." ma:contentTypeScope="" ma:versionID="b90a9eaac656c6e1abebedcca402727b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c7a0eb465eb3ae1621259bc5cb8a669e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08ECD-1205-4F6F-9165-6259B3DD2F1A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3a6e9ef-a1f6-4766-94ca-8036428565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F5160B-8F0C-4FBF-96C4-475924FC47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E7C6F-3018-4FB9-8624-6B9A907011BD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438</Words>
  <Application>Microsoft Office PowerPoint</Application>
  <PresentationFormat>On-screen Show (4:3)</PresentationFormat>
  <Paragraphs>55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Family Reading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PTA Family Reading Experience was developed to help families get more involved in their children’s reading and enhance their emerging interest in books.  This is not a reading program – we are not teaching children to read. This is a family engagement program.  All the tools necessary are available for a PTA to host this fun filled family engagement program.</dc:title>
  <dc:creator>Dorothy Gardner</dc:creator>
  <cp:lastModifiedBy>Carrie Dixon</cp:lastModifiedBy>
  <cp:revision>8</cp:revision>
  <dcterms:created xsi:type="dcterms:W3CDTF">2014-08-11T20:45:15Z</dcterms:created>
  <dcterms:modified xsi:type="dcterms:W3CDTF">2017-03-16T15:34:21Z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