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68"/>
  </p:notesMasterIdLst>
  <p:sldIdLst>
    <p:sldId id="256" r:id="rId2"/>
    <p:sldId id="257" r:id="rId3"/>
    <p:sldId id="259" r:id="rId4"/>
    <p:sldId id="303" r:id="rId5"/>
    <p:sldId id="265" r:id="rId6"/>
    <p:sldId id="297" r:id="rId7"/>
    <p:sldId id="300" r:id="rId8"/>
    <p:sldId id="266" r:id="rId9"/>
    <p:sldId id="298" r:id="rId10"/>
    <p:sldId id="301" r:id="rId11"/>
    <p:sldId id="267" r:id="rId12"/>
    <p:sldId id="299" r:id="rId13"/>
    <p:sldId id="302" r:id="rId14"/>
    <p:sldId id="268" r:id="rId15"/>
    <p:sldId id="296" r:id="rId16"/>
    <p:sldId id="260" r:id="rId17"/>
    <p:sldId id="304" r:id="rId18"/>
    <p:sldId id="269" r:id="rId19"/>
    <p:sldId id="305" r:id="rId20"/>
    <p:sldId id="270" r:id="rId21"/>
    <p:sldId id="306" r:id="rId22"/>
    <p:sldId id="271" r:id="rId23"/>
    <p:sldId id="307" r:id="rId24"/>
    <p:sldId id="272" r:id="rId25"/>
    <p:sldId id="261" r:id="rId26"/>
    <p:sldId id="308" r:id="rId27"/>
    <p:sldId id="273" r:id="rId28"/>
    <p:sldId id="309" r:id="rId29"/>
    <p:sldId id="291" r:id="rId30"/>
    <p:sldId id="310" r:id="rId31"/>
    <p:sldId id="275" r:id="rId32"/>
    <p:sldId id="311" r:id="rId33"/>
    <p:sldId id="276" r:id="rId34"/>
    <p:sldId id="312" r:id="rId35"/>
    <p:sldId id="274" r:id="rId36"/>
    <p:sldId id="262" r:id="rId37"/>
    <p:sldId id="313" r:id="rId38"/>
    <p:sldId id="277" r:id="rId39"/>
    <p:sldId id="314" r:id="rId40"/>
    <p:sldId id="279" r:id="rId41"/>
    <p:sldId id="315" r:id="rId42"/>
    <p:sldId id="280" r:id="rId43"/>
    <p:sldId id="316" r:id="rId44"/>
    <p:sldId id="281" r:id="rId45"/>
    <p:sldId id="263" r:id="rId46"/>
    <p:sldId id="317" r:id="rId47"/>
    <p:sldId id="282" r:id="rId48"/>
    <p:sldId id="318" r:id="rId49"/>
    <p:sldId id="283" r:id="rId50"/>
    <p:sldId id="319" r:id="rId51"/>
    <p:sldId id="284" r:id="rId52"/>
    <p:sldId id="320" r:id="rId53"/>
    <p:sldId id="285" r:id="rId54"/>
    <p:sldId id="264" r:id="rId55"/>
    <p:sldId id="321" r:id="rId56"/>
    <p:sldId id="286" r:id="rId57"/>
    <p:sldId id="322" r:id="rId58"/>
    <p:sldId id="292" r:id="rId59"/>
    <p:sldId id="323" r:id="rId60"/>
    <p:sldId id="287" r:id="rId61"/>
    <p:sldId id="324" r:id="rId62"/>
    <p:sldId id="288" r:id="rId63"/>
    <p:sldId id="325" r:id="rId64"/>
    <p:sldId id="289" r:id="rId65"/>
    <p:sldId id="294" r:id="rId66"/>
    <p:sldId id="293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07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69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593F50-6FD2-47DB-AC1B-EE9DDC7B015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8AB2A96F-C321-4CC8-9D17-CAF1C66918CB}">
      <dgm:prSet/>
      <dgm:spPr/>
      <dgm:t>
        <a:bodyPr/>
        <a:lstStyle/>
        <a:p>
          <a:pPr rtl="0"/>
          <a:r>
            <a:rPr lang="en-GB" i="1" dirty="0" smtClean="0">
              <a:ln>
                <a:solidFill>
                  <a:schemeClr val="accent5"/>
                </a:solidFill>
              </a:ln>
              <a:solidFill>
                <a:schemeClr val="tx1"/>
              </a:solidFill>
            </a:rPr>
            <a:t>DANCE CHOREOGRAPHY</a:t>
          </a:r>
          <a:endParaRPr lang="en-GB" dirty="0">
            <a:ln>
              <a:solidFill>
                <a:schemeClr val="accent5"/>
              </a:solidFill>
            </a:ln>
            <a:solidFill>
              <a:schemeClr val="tx1"/>
            </a:solidFill>
          </a:endParaRPr>
        </a:p>
      </dgm:t>
    </dgm:pt>
    <dgm:pt modelId="{90022DCD-0111-4013-B96F-4B68002297A0}" type="parTrans" cxnId="{890D76F7-F8E1-43D6-A6BD-0F5E0B3E229D}">
      <dgm:prSet/>
      <dgm:spPr/>
      <dgm:t>
        <a:bodyPr/>
        <a:lstStyle/>
        <a:p>
          <a:endParaRPr lang="en-GB">
            <a:ln>
              <a:solidFill>
                <a:schemeClr val="accent5"/>
              </a:solidFill>
            </a:ln>
            <a:solidFill>
              <a:schemeClr val="tx1"/>
            </a:solidFill>
          </a:endParaRPr>
        </a:p>
      </dgm:t>
    </dgm:pt>
    <dgm:pt modelId="{984D770A-2C4B-4B91-9CEB-17CB18551D6B}" type="sibTrans" cxnId="{890D76F7-F8E1-43D6-A6BD-0F5E0B3E229D}">
      <dgm:prSet/>
      <dgm:spPr/>
      <dgm:t>
        <a:bodyPr/>
        <a:lstStyle/>
        <a:p>
          <a:endParaRPr lang="en-GB">
            <a:ln>
              <a:solidFill>
                <a:schemeClr val="accent5"/>
              </a:solidFill>
            </a:ln>
            <a:solidFill>
              <a:schemeClr val="tx1"/>
            </a:solidFill>
          </a:endParaRPr>
        </a:p>
      </dgm:t>
    </dgm:pt>
    <dgm:pt modelId="{209B928D-8E41-4E27-AC66-366DAE5EEBE4}">
      <dgm:prSet/>
      <dgm:spPr/>
      <dgm:t>
        <a:bodyPr/>
        <a:lstStyle/>
        <a:p>
          <a:pPr rtl="0"/>
          <a:r>
            <a:rPr lang="en-GB" i="1" dirty="0" smtClean="0">
              <a:ln>
                <a:solidFill>
                  <a:schemeClr val="accent5"/>
                </a:solidFill>
              </a:ln>
              <a:solidFill>
                <a:schemeClr val="tx1"/>
              </a:solidFill>
            </a:rPr>
            <a:t>FILM PRODUCTION</a:t>
          </a:r>
          <a:endParaRPr lang="en-GB" dirty="0">
            <a:ln>
              <a:solidFill>
                <a:schemeClr val="accent5"/>
              </a:solidFill>
            </a:ln>
            <a:solidFill>
              <a:schemeClr val="tx1"/>
            </a:solidFill>
          </a:endParaRPr>
        </a:p>
      </dgm:t>
    </dgm:pt>
    <dgm:pt modelId="{A2971237-DD73-402C-94EF-80FA4D00351F}" type="parTrans" cxnId="{34FD79CE-5DCC-4B24-A991-F2F6AEE4B49E}">
      <dgm:prSet/>
      <dgm:spPr/>
      <dgm:t>
        <a:bodyPr/>
        <a:lstStyle/>
        <a:p>
          <a:endParaRPr lang="en-GB">
            <a:ln>
              <a:solidFill>
                <a:schemeClr val="accent5"/>
              </a:solidFill>
            </a:ln>
            <a:solidFill>
              <a:schemeClr val="tx1"/>
            </a:solidFill>
          </a:endParaRPr>
        </a:p>
      </dgm:t>
    </dgm:pt>
    <dgm:pt modelId="{48191851-CBA1-4C7C-9985-2F5875E9375F}" type="sibTrans" cxnId="{34FD79CE-5DCC-4B24-A991-F2F6AEE4B49E}">
      <dgm:prSet/>
      <dgm:spPr/>
      <dgm:t>
        <a:bodyPr/>
        <a:lstStyle/>
        <a:p>
          <a:endParaRPr lang="en-GB">
            <a:ln>
              <a:solidFill>
                <a:schemeClr val="accent5"/>
              </a:solidFill>
            </a:ln>
            <a:solidFill>
              <a:schemeClr val="tx1"/>
            </a:solidFill>
          </a:endParaRPr>
        </a:p>
      </dgm:t>
    </dgm:pt>
    <dgm:pt modelId="{0D6C7411-2A53-4147-997C-C0A3AE0B7C57}">
      <dgm:prSet/>
      <dgm:spPr/>
      <dgm:t>
        <a:bodyPr/>
        <a:lstStyle/>
        <a:p>
          <a:pPr rtl="0"/>
          <a:r>
            <a:rPr lang="en-GB" i="1" dirty="0" smtClean="0">
              <a:ln>
                <a:solidFill>
                  <a:schemeClr val="accent5"/>
                </a:solidFill>
              </a:ln>
              <a:solidFill>
                <a:schemeClr val="tx1"/>
              </a:solidFill>
            </a:rPr>
            <a:t>LITERATURE</a:t>
          </a:r>
          <a:endParaRPr lang="en-GB" dirty="0">
            <a:ln>
              <a:solidFill>
                <a:schemeClr val="accent5"/>
              </a:solidFill>
            </a:ln>
            <a:solidFill>
              <a:schemeClr val="tx1"/>
            </a:solidFill>
          </a:endParaRPr>
        </a:p>
      </dgm:t>
    </dgm:pt>
    <dgm:pt modelId="{A866EDC0-7CCD-476C-BAC2-26D15F58C2B3}" type="parTrans" cxnId="{B58A1339-FE13-41ED-BF00-2B28550E2F20}">
      <dgm:prSet/>
      <dgm:spPr/>
      <dgm:t>
        <a:bodyPr/>
        <a:lstStyle/>
        <a:p>
          <a:endParaRPr lang="en-GB">
            <a:ln>
              <a:solidFill>
                <a:schemeClr val="accent5"/>
              </a:solidFill>
            </a:ln>
            <a:solidFill>
              <a:schemeClr val="tx1"/>
            </a:solidFill>
          </a:endParaRPr>
        </a:p>
      </dgm:t>
    </dgm:pt>
    <dgm:pt modelId="{E8F3F5A0-E805-4B2B-920C-0C4103B99B69}" type="sibTrans" cxnId="{B58A1339-FE13-41ED-BF00-2B28550E2F20}">
      <dgm:prSet/>
      <dgm:spPr/>
      <dgm:t>
        <a:bodyPr/>
        <a:lstStyle/>
        <a:p>
          <a:endParaRPr lang="en-GB">
            <a:ln>
              <a:solidFill>
                <a:schemeClr val="accent5"/>
              </a:solidFill>
            </a:ln>
            <a:solidFill>
              <a:schemeClr val="tx1"/>
            </a:solidFill>
          </a:endParaRPr>
        </a:p>
      </dgm:t>
    </dgm:pt>
    <dgm:pt modelId="{2ED8D39E-D8B5-4AA0-A307-C07C5A20F905}">
      <dgm:prSet/>
      <dgm:spPr/>
      <dgm:t>
        <a:bodyPr/>
        <a:lstStyle/>
        <a:p>
          <a:pPr rtl="0"/>
          <a:r>
            <a:rPr lang="en-GB" i="1" dirty="0" smtClean="0">
              <a:ln>
                <a:solidFill>
                  <a:schemeClr val="accent5"/>
                </a:solidFill>
              </a:ln>
              <a:solidFill>
                <a:schemeClr val="tx1"/>
              </a:solidFill>
            </a:rPr>
            <a:t>MUSIC COMPOSITION</a:t>
          </a:r>
          <a:endParaRPr lang="en-GB" dirty="0">
            <a:ln>
              <a:solidFill>
                <a:schemeClr val="accent5"/>
              </a:solidFill>
            </a:ln>
            <a:solidFill>
              <a:schemeClr val="tx1"/>
            </a:solidFill>
          </a:endParaRPr>
        </a:p>
      </dgm:t>
    </dgm:pt>
    <dgm:pt modelId="{EBDCB79F-53CB-477F-AF0F-9014C2006D0B}" type="parTrans" cxnId="{6F987A8E-C25C-450E-9C45-260671C5B9F1}">
      <dgm:prSet/>
      <dgm:spPr/>
      <dgm:t>
        <a:bodyPr/>
        <a:lstStyle/>
        <a:p>
          <a:endParaRPr lang="en-GB">
            <a:ln>
              <a:solidFill>
                <a:schemeClr val="accent5"/>
              </a:solidFill>
            </a:ln>
            <a:solidFill>
              <a:schemeClr val="tx1"/>
            </a:solidFill>
          </a:endParaRPr>
        </a:p>
      </dgm:t>
    </dgm:pt>
    <dgm:pt modelId="{0ED2199B-87F5-46FE-AEBA-CA35453713C8}" type="sibTrans" cxnId="{6F987A8E-C25C-450E-9C45-260671C5B9F1}">
      <dgm:prSet/>
      <dgm:spPr/>
      <dgm:t>
        <a:bodyPr/>
        <a:lstStyle/>
        <a:p>
          <a:endParaRPr lang="en-GB">
            <a:ln>
              <a:solidFill>
                <a:schemeClr val="accent5"/>
              </a:solidFill>
            </a:ln>
            <a:solidFill>
              <a:schemeClr val="tx1"/>
            </a:solidFill>
          </a:endParaRPr>
        </a:p>
      </dgm:t>
    </dgm:pt>
    <dgm:pt modelId="{DD752A67-A4D8-40A6-B336-603845390B67}">
      <dgm:prSet/>
      <dgm:spPr/>
      <dgm:t>
        <a:bodyPr/>
        <a:lstStyle/>
        <a:p>
          <a:pPr rtl="0"/>
          <a:r>
            <a:rPr lang="en-GB" i="1" dirty="0" smtClean="0">
              <a:ln>
                <a:solidFill>
                  <a:schemeClr val="accent5"/>
                </a:solidFill>
              </a:ln>
              <a:solidFill>
                <a:schemeClr val="tx1"/>
              </a:solidFill>
            </a:rPr>
            <a:t>PHOTOGRAPHY</a:t>
          </a:r>
          <a:endParaRPr lang="en-GB" dirty="0">
            <a:ln>
              <a:solidFill>
                <a:schemeClr val="accent5"/>
              </a:solidFill>
            </a:ln>
            <a:solidFill>
              <a:schemeClr val="tx1"/>
            </a:solidFill>
          </a:endParaRPr>
        </a:p>
      </dgm:t>
    </dgm:pt>
    <dgm:pt modelId="{0B8E64B9-804C-428E-BCB9-71308F15004C}" type="parTrans" cxnId="{97A27FF6-2626-44EA-AFCB-4B8B70FD2C35}">
      <dgm:prSet/>
      <dgm:spPr/>
      <dgm:t>
        <a:bodyPr/>
        <a:lstStyle/>
        <a:p>
          <a:endParaRPr lang="en-GB">
            <a:ln>
              <a:solidFill>
                <a:schemeClr val="accent5"/>
              </a:solidFill>
            </a:ln>
            <a:solidFill>
              <a:schemeClr val="tx1"/>
            </a:solidFill>
          </a:endParaRPr>
        </a:p>
      </dgm:t>
    </dgm:pt>
    <dgm:pt modelId="{6BE63678-4EAF-4919-B385-3B1DF1F8B446}" type="sibTrans" cxnId="{97A27FF6-2626-44EA-AFCB-4B8B70FD2C35}">
      <dgm:prSet/>
      <dgm:spPr/>
      <dgm:t>
        <a:bodyPr/>
        <a:lstStyle/>
        <a:p>
          <a:endParaRPr lang="en-GB">
            <a:ln>
              <a:solidFill>
                <a:schemeClr val="accent5"/>
              </a:solidFill>
            </a:ln>
            <a:solidFill>
              <a:schemeClr val="tx1"/>
            </a:solidFill>
          </a:endParaRPr>
        </a:p>
      </dgm:t>
    </dgm:pt>
    <dgm:pt modelId="{A96835EC-6ECF-461C-BCC6-61A673CCE6F0}">
      <dgm:prSet/>
      <dgm:spPr/>
      <dgm:t>
        <a:bodyPr/>
        <a:lstStyle/>
        <a:p>
          <a:pPr rtl="0"/>
          <a:r>
            <a:rPr lang="en-GB" i="1" dirty="0" smtClean="0">
              <a:ln>
                <a:solidFill>
                  <a:schemeClr val="accent5"/>
                </a:solidFill>
              </a:ln>
              <a:solidFill>
                <a:schemeClr val="tx1"/>
              </a:solidFill>
            </a:rPr>
            <a:t>VISUAL ARTS</a:t>
          </a:r>
          <a:endParaRPr lang="en-GB" i="1" dirty="0">
            <a:ln>
              <a:solidFill>
                <a:schemeClr val="accent5"/>
              </a:solidFill>
            </a:ln>
            <a:solidFill>
              <a:schemeClr val="tx1"/>
            </a:solidFill>
          </a:endParaRPr>
        </a:p>
      </dgm:t>
    </dgm:pt>
    <dgm:pt modelId="{29B8965A-63F1-4EA2-A953-D768D06BDF74}" type="parTrans" cxnId="{38D54E40-E8D4-437B-B928-2250CE7B5619}">
      <dgm:prSet/>
      <dgm:spPr/>
      <dgm:t>
        <a:bodyPr/>
        <a:lstStyle/>
        <a:p>
          <a:endParaRPr lang="en-GB">
            <a:ln>
              <a:solidFill>
                <a:schemeClr val="accent5"/>
              </a:solidFill>
            </a:ln>
            <a:solidFill>
              <a:schemeClr val="tx1"/>
            </a:solidFill>
          </a:endParaRPr>
        </a:p>
      </dgm:t>
    </dgm:pt>
    <dgm:pt modelId="{A5DB68D1-8BE3-478B-BF29-67597B6A67B2}" type="sibTrans" cxnId="{38D54E40-E8D4-437B-B928-2250CE7B5619}">
      <dgm:prSet/>
      <dgm:spPr/>
      <dgm:t>
        <a:bodyPr/>
        <a:lstStyle/>
        <a:p>
          <a:endParaRPr lang="en-GB">
            <a:ln>
              <a:solidFill>
                <a:schemeClr val="accent5"/>
              </a:solidFill>
            </a:ln>
            <a:solidFill>
              <a:schemeClr val="tx1"/>
            </a:solidFill>
          </a:endParaRPr>
        </a:p>
      </dgm:t>
    </dgm:pt>
    <dgm:pt modelId="{7A76395F-B43A-4A82-9224-A7284226CE2E}" type="pres">
      <dgm:prSet presAssocID="{6F593F50-6FD2-47DB-AC1B-EE9DDC7B0158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F14792B-B34B-4AA7-9695-9D4B7773CD12}" type="pres">
      <dgm:prSet presAssocID="{8AB2A96F-C321-4CC8-9D17-CAF1C66918CB}" presName="composite" presStyleCnt="0"/>
      <dgm:spPr/>
    </dgm:pt>
    <dgm:pt modelId="{DB1CAC7E-5B33-4C5E-8E48-847ADBA171E7}" type="pres">
      <dgm:prSet presAssocID="{8AB2A96F-C321-4CC8-9D17-CAF1C66918CB}" presName="imgShp" presStyleLbl="fgImgPlace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F435707-8F3A-4DE2-A3D8-FCF9A9D32CAD}" type="pres">
      <dgm:prSet presAssocID="{8AB2A96F-C321-4CC8-9D17-CAF1C66918CB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5BE235C-19FD-4D40-9426-7B4D73407C5B}" type="pres">
      <dgm:prSet presAssocID="{984D770A-2C4B-4B91-9CEB-17CB18551D6B}" presName="spacing" presStyleCnt="0"/>
      <dgm:spPr/>
    </dgm:pt>
    <dgm:pt modelId="{E76F5A79-8687-474A-8CC4-2EB715963A58}" type="pres">
      <dgm:prSet presAssocID="{209B928D-8E41-4E27-AC66-366DAE5EEBE4}" presName="composite" presStyleCnt="0"/>
      <dgm:spPr/>
    </dgm:pt>
    <dgm:pt modelId="{5E45CA11-F413-4E6C-A4CF-CFF9CA9B030F}" type="pres">
      <dgm:prSet presAssocID="{209B928D-8E41-4E27-AC66-366DAE5EEBE4}" presName="imgShp" presStyleLbl="fgImgPlace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E267FBE-F0D1-44CA-95FB-F7081D97BC6F}" type="pres">
      <dgm:prSet presAssocID="{209B928D-8E41-4E27-AC66-366DAE5EEBE4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9F6338E-65F1-4729-98E8-7147AC4E27DF}" type="pres">
      <dgm:prSet presAssocID="{48191851-CBA1-4C7C-9985-2F5875E9375F}" presName="spacing" presStyleCnt="0"/>
      <dgm:spPr/>
    </dgm:pt>
    <dgm:pt modelId="{9F4FDD88-5742-4852-8E11-0CA5D9926A9D}" type="pres">
      <dgm:prSet presAssocID="{0D6C7411-2A53-4147-997C-C0A3AE0B7C57}" presName="composite" presStyleCnt="0"/>
      <dgm:spPr/>
    </dgm:pt>
    <dgm:pt modelId="{33CFDD6A-25F5-4A2C-9B85-BA2A5962064E}" type="pres">
      <dgm:prSet presAssocID="{0D6C7411-2A53-4147-997C-C0A3AE0B7C57}" presName="imgShp" presStyleLbl="fgImgPlace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FA34A62F-8F9E-4F80-BC2D-259044C8E13B}" type="pres">
      <dgm:prSet presAssocID="{0D6C7411-2A53-4147-997C-C0A3AE0B7C57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586EB2A-CE19-43E2-B888-1D00F86A7A95}" type="pres">
      <dgm:prSet presAssocID="{E8F3F5A0-E805-4B2B-920C-0C4103B99B69}" presName="spacing" presStyleCnt="0"/>
      <dgm:spPr/>
    </dgm:pt>
    <dgm:pt modelId="{28F45935-CE81-4688-B11F-8849F8FF0188}" type="pres">
      <dgm:prSet presAssocID="{2ED8D39E-D8B5-4AA0-A307-C07C5A20F905}" presName="composite" presStyleCnt="0"/>
      <dgm:spPr/>
    </dgm:pt>
    <dgm:pt modelId="{EEF388D6-9CAA-489D-B68D-28E806B92BAB}" type="pres">
      <dgm:prSet presAssocID="{2ED8D39E-D8B5-4AA0-A307-C07C5A20F905}" presName="imgShp" presStyleLbl="fgImgPlace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CEFADFC0-F17C-46C9-9EE9-2BBE176C6AAB}" type="pres">
      <dgm:prSet presAssocID="{2ED8D39E-D8B5-4AA0-A307-C07C5A20F905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FD062D2-EB00-4A0A-9D65-26706F79FBB4}" type="pres">
      <dgm:prSet presAssocID="{0ED2199B-87F5-46FE-AEBA-CA35453713C8}" presName="spacing" presStyleCnt="0"/>
      <dgm:spPr/>
    </dgm:pt>
    <dgm:pt modelId="{0ACC9F3A-D476-4A50-B7BD-77B0F10F81C6}" type="pres">
      <dgm:prSet presAssocID="{DD752A67-A4D8-40A6-B336-603845390B67}" presName="composite" presStyleCnt="0"/>
      <dgm:spPr/>
    </dgm:pt>
    <dgm:pt modelId="{FF36558C-A3EA-4050-B4A7-49920E13A1A7}" type="pres">
      <dgm:prSet presAssocID="{DD752A67-A4D8-40A6-B336-603845390B67}" presName="imgShp" presStyleLbl="fgImgPlace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EC4E5776-6B78-4C39-A7B7-781EE5EDB7AA}" type="pres">
      <dgm:prSet presAssocID="{DD752A67-A4D8-40A6-B336-603845390B67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219E4B7-39A0-4EB2-97AE-4525E68A6270}" type="pres">
      <dgm:prSet presAssocID="{6BE63678-4EAF-4919-B385-3B1DF1F8B446}" presName="spacing" presStyleCnt="0"/>
      <dgm:spPr/>
    </dgm:pt>
    <dgm:pt modelId="{129E72EC-07E6-4895-BEE6-1D99FF74FDD2}" type="pres">
      <dgm:prSet presAssocID="{A96835EC-6ECF-461C-BCC6-61A673CCE6F0}" presName="composite" presStyleCnt="0"/>
      <dgm:spPr/>
    </dgm:pt>
    <dgm:pt modelId="{E0A203E7-CDA0-4B5A-9FE3-F070EA35E894}" type="pres">
      <dgm:prSet presAssocID="{A96835EC-6ECF-461C-BCC6-61A673CCE6F0}" presName="imgShp" presStyleLbl="fgImgPlace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DECCBBB6-ADBF-4CE7-8E97-0CB5DC9FC061}" type="pres">
      <dgm:prSet presAssocID="{A96835EC-6ECF-461C-BCC6-61A673CCE6F0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34FD79CE-5DCC-4B24-A991-F2F6AEE4B49E}" srcId="{6F593F50-6FD2-47DB-AC1B-EE9DDC7B0158}" destId="{209B928D-8E41-4E27-AC66-366DAE5EEBE4}" srcOrd="1" destOrd="0" parTransId="{A2971237-DD73-402C-94EF-80FA4D00351F}" sibTransId="{48191851-CBA1-4C7C-9985-2F5875E9375F}"/>
    <dgm:cxn modelId="{6F987A8E-C25C-450E-9C45-260671C5B9F1}" srcId="{6F593F50-6FD2-47DB-AC1B-EE9DDC7B0158}" destId="{2ED8D39E-D8B5-4AA0-A307-C07C5A20F905}" srcOrd="3" destOrd="0" parTransId="{EBDCB79F-53CB-477F-AF0F-9014C2006D0B}" sibTransId="{0ED2199B-87F5-46FE-AEBA-CA35453713C8}"/>
    <dgm:cxn modelId="{CDF4AD9F-1A06-49E2-B5CF-2EFB962925B8}" type="presOf" srcId="{A96835EC-6ECF-461C-BCC6-61A673CCE6F0}" destId="{DECCBBB6-ADBF-4CE7-8E97-0CB5DC9FC061}" srcOrd="0" destOrd="0" presId="urn:microsoft.com/office/officeart/2005/8/layout/vList3"/>
    <dgm:cxn modelId="{38D54E40-E8D4-437B-B928-2250CE7B5619}" srcId="{6F593F50-6FD2-47DB-AC1B-EE9DDC7B0158}" destId="{A96835EC-6ECF-461C-BCC6-61A673CCE6F0}" srcOrd="5" destOrd="0" parTransId="{29B8965A-63F1-4EA2-A953-D768D06BDF74}" sibTransId="{A5DB68D1-8BE3-478B-BF29-67597B6A67B2}"/>
    <dgm:cxn modelId="{7D056AD7-D794-413B-B340-080D9DD1B6ED}" type="presOf" srcId="{2ED8D39E-D8B5-4AA0-A307-C07C5A20F905}" destId="{CEFADFC0-F17C-46C9-9EE9-2BBE176C6AAB}" srcOrd="0" destOrd="0" presId="urn:microsoft.com/office/officeart/2005/8/layout/vList3"/>
    <dgm:cxn modelId="{59FAC6FE-BD30-4BE5-B0EE-E829D1663486}" type="presOf" srcId="{6F593F50-6FD2-47DB-AC1B-EE9DDC7B0158}" destId="{7A76395F-B43A-4A82-9224-A7284226CE2E}" srcOrd="0" destOrd="0" presId="urn:microsoft.com/office/officeart/2005/8/layout/vList3"/>
    <dgm:cxn modelId="{FDC4F6A0-4CBA-4762-A0DC-5DA725BCAE33}" type="presOf" srcId="{0D6C7411-2A53-4147-997C-C0A3AE0B7C57}" destId="{FA34A62F-8F9E-4F80-BC2D-259044C8E13B}" srcOrd="0" destOrd="0" presId="urn:microsoft.com/office/officeart/2005/8/layout/vList3"/>
    <dgm:cxn modelId="{B58A1339-FE13-41ED-BF00-2B28550E2F20}" srcId="{6F593F50-6FD2-47DB-AC1B-EE9DDC7B0158}" destId="{0D6C7411-2A53-4147-997C-C0A3AE0B7C57}" srcOrd="2" destOrd="0" parTransId="{A866EDC0-7CCD-476C-BAC2-26D15F58C2B3}" sibTransId="{E8F3F5A0-E805-4B2B-920C-0C4103B99B69}"/>
    <dgm:cxn modelId="{97A27FF6-2626-44EA-AFCB-4B8B70FD2C35}" srcId="{6F593F50-6FD2-47DB-AC1B-EE9DDC7B0158}" destId="{DD752A67-A4D8-40A6-B336-603845390B67}" srcOrd="4" destOrd="0" parTransId="{0B8E64B9-804C-428E-BCB9-71308F15004C}" sibTransId="{6BE63678-4EAF-4919-B385-3B1DF1F8B446}"/>
    <dgm:cxn modelId="{634A494B-CC7A-4BF6-89B4-C43051529FA5}" type="presOf" srcId="{DD752A67-A4D8-40A6-B336-603845390B67}" destId="{EC4E5776-6B78-4C39-A7B7-781EE5EDB7AA}" srcOrd="0" destOrd="0" presId="urn:microsoft.com/office/officeart/2005/8/layout/vList3"/>
    <dgm:cxn modelId="{EDE86C3B-FA1F-4A75-A518-10889C9B8169}" type="presOf" srcId="{209B928D-8E41-4E27-AC66-366DAE5EEBE4}" destId="{4E267FBE-F0D1-44CA-95FB-F7081D97BC6F}" srcOrd="0" destOrd="0" presId="urn:microsoft.com/office/officeart/2005/8/layout/vList3"/>
    <dgm:cxn modelId="{5E533AE8-EC1B-4DDC-ABCC-E6C0BE194155}" type="presOf" srcId="{8AB2A96F-C321-4CC8-9D17-CAF1C66918CB}" destId="{BF435707-8F3A-4DE2-A3D8-FCF9A9D32CAD}" srcOrd="0" destOrd="0" presId="urn:microsoft.com/office/officeart/2005/8/layout/vList3"/>
    <dgm:cxn modelId="{890D76F7-F8E1-43D6-A6BD-0F5E0B3E229D}" srcId="{6F593F50-6FD2-47DB-AC1B-EE9DDC7B0158}" destId="{8AB2A96F-C321-4CC8-9D17-CAF1C66918CB}" srcOrd="0" destOrd="0" parTransId="{90022DCD-0111-4013-B96F-4B68002297A0}" sibTransId="{984D770A-2C4B-4B91-9CEB-17CB18551D6B}"/>
    <dgm:cxn modelId="{213F139A-F1B7-4260-A366-4F708029C503}" type="presParOf" srcId="{7A76395F-B43A-4A82-9224-A7284226CE2E}" destId="{9F14792B-B34B-4AA7-9695-9D4B7773CD12}" srcOrd="0" destOrd="0" presId="urn:microsoft.com/office/officeart/2005/8/layout/vList3"/>
    <dgm:cxn modelId="{8A851824-7CBB-4FB7-BC0F-4619CC8841D3}" type="presParOf" srcId="{9F14792B-B34B-4AA7-9695-9D4B7773CD12}" destId="{DB1CAC7E-5B33-4C5E-8E48-847ADBA171E7}" srcOrd="0" destOrd="0" presId="urn:microsoft.com/office/officeart/2005/8/layout/vList3"/>
    <dgm:cxn modelId="{616C4E95-FB1B-4823-807F-0675F449911B}" type="presParOf" srcId="{9F14792B-B34B-4AA7-9695-9D4B7773CD12}" destId="{BF435707-8F3A-4DE2-A3D8-FCF9A9D32CAD}" srcOrd="1" destOrd="0" presId="urn:microsoft.com/office/officeart/2005/8/layout/vList3"/>
    <dgm:cxn modelId="{F5BBB616-6664-4033-94DC-67C8156CDB4D}" type="presParOf" srcId="{7A76395F-B43A-4A82-9224-A7284226CE2E}" destId="{B5BE235C-19FD-4D40-9426-7B4D73407C5B}" srcOrd="1" destOrd="0" presId="urn:microsoft.com/office/officeart/2005/8/layout/vList3"/>
    <dgm:cxn modelId="{2C43C81A-43CB-4745-84FB-4C0371708ECE}" type="presParOf" srcId="{7A76395F-B43A-4A82-9224-A7284226CE2E}" destId="{E76F5A79-8687-474A-8CC4-2EB715963A58}" srcOrd="2" destOrd="0" presId="urn:microsoft.com/office/officeart/2005/8/layout/vList3"/>
    <dgm:cxn modelId="{D9D3843D-ED4B-4E4E-A691-5C8347A9C5DD}" type="presParOf" srcId="{E76F5A79-8687-474A-8CC4-2EB715963A58}" destId="{5E45CA11-F413-4E6C-A4CF-CFF9CA9B030F}" srcOrd="0" destOrd="0" presId="urn:microsoft.com/office/officeart/2005/8/layout/vList3"/>
    <dgm:cxn modelId="{06804FBB-14A5-42D4-A8F9-05850FEB66F7}" type="presParOf" srcId="{E76F5A79-8687-474A-8CC4-2EB715963A58}" destId="{4E267FBE-F0D1-44CA-95FB-F7081D97BC6F}" srcOrd="1" destOrd="0" presId="urn:microsoft.com/office/officeart/2005/8/layout/vList3"/>
    <dgm:cxn modelId="{280E9AF8-CC3C-450F-8576-F1111D9A26D7}" type="presParOf" srcId="{7A76395F-B43A-4A82-9224-A7284226CE2E}" destId="{A9F6338E-65F1-4729-98E8-7147AC4E27DF}" srcOrd="3" destOrd="0" presId="urn:microsoft.com/office/officeart/2005/8/layout/vList3"/>
    <dgm:cxn modelId="{E6F04F53-CEB9-4B5E-B026-EFCC340AAF1B}" type="presParOf" srcId="{7A76395F-B43A-4A82-9224-A7284226CE2E}" destId="{9F4FDD88-5742-4852-8E11-0CA5D9926A9D}" srcOrd="4" destOrd="0" presId="urn:microsoft.com/office/officeart/2005/8/layout/vList3"/>
    <dgm:cxn modelId="{85F919D1-B7DB-469E-B73F-4B378E35CEB2}" type="presParOf" srcId="{9F4FDD88-5742-4852-8E11-0CA5D9926A9D}" destId="{33CFDD6A-25F5-4A2C-9B85-BA2A5962064E}" srcOrd="0" destOrd="0" presId="urn:microsoft.com/office/officeart/2005/8/layout/vList3"/>
    <dgm:cxn modelId="{B30A629A-A827-4474-AF20-46E68A1A936F}" type="presParOf" srcId="{9F4FDD88-5742-4852-8E11-0CA5D9926A9D}" destId="{FA34A62F-8F9E-4F80-BC2D-259044C8E13B}" srcOrd="1" destOrd="0" presId="urn:microsoft.com/office/officeart/2005/8/layout/vList3"/>
    <dgm:cxn modelId="{5906DF91-7823-482F-B16B-8DDD79F5EF4C}" type="presParOf" srcId="{7A76395F-B43A-4A82-9224-A7284226CE2E}" destId="{A586EB2A-CE19-43E2-B888-1D00F86A7A95}" srcOrd="5" destOrd="0" presId="urn:microsoft.com/office/officeart/2005/8/layout/vList3"/>
    <dgm:cxn modelId="{A257884A-D4BE-431C-B262-D1D9FE88C446}" type="presParOf" srcId="{7A76395F-B43A-4A82-9224-A7284226CE2E}" destId="{28F45935-CE81-4688-B11F-8849F8FF0188}" srcOrd="6" destOrd="0" presId="urn:microsoft.com/office/officeart/2005/8/layout/vList3"/>
    <dgm:cxn modelId="{57331FB5-3FE3-4FC6-9083-0FA6806BE245}" type="presParOf" srcId="{28F45935-CE81-4688-B11F-8849F8FF0188}" destId="{EEF388D6-9CAA-489D-B68D-28E806B92BAB}" srcOrd="0" destOrd="0" presId="urn:microsoft.com/office/officeart/2005/8/layout/vList3"/>
    <dgm:cxn modelId="{0A9F5A4C-B2C2-4AB6-BCE3-411474AC6915}" type="presParOf" srcId="{28F45935-CE81-4688-B11F-8849F8FF0188}" destId="{CEFADFC0-F17C-46C9-9EE9-2BBE176C6AAB}" srcOrd="1" destOrd="0" presId="urn:microsoft.com/office/officeart/2005/8/layout/vList3"/>
    <dgm:cxn modelId="{5AFAFA41-7DCA-470D-8C44-18B91BF55CEE}" type="presParOf" srcId="{7A76395F-B43A-4A82-9224-A7284226CE2E}" destId="{AFD062D2-EB00-4A0A-9D65-26706F79FBB4}" srcOrd="7" destOrd="0" presId="urn:microsoft.com/office/officeart/2005/8/layout/vList3"/>
    <dgm:cxn modelId="{D9BFB523-EE6B-486E-B456-54339204854A}" type="presParOf" srcId="{7A76395F-B43A-4A82-9224-A7284226CE2E}" destId="{0ACC9F3A-D476-4A50-B7BD-77B0F10F81C6}" srcOrd="8" destOrd="0" presId="urn:microsoft.com/office/officeart/2005/8/layout/vList3"/>
    <dgm:cxn modelId="{86569276-1E69-43F9-9C62-2983269FC699}" type="presParOf" srcId="{0ACC9F3A-D476-4A50-B7BD-77B0F10F81C6}" destId="{FF36558C-A3EA-4050-B4A7-49920E13A1A7}" srcOrd="0" destOrd="0" presId="urn:microsoft.com/office/officeart/2005/8/layout/vList3"/>
    <dgm:cxn modelId="{FAE3A6FD-FC77-4291-B5AD-80FF28461ECB}" type="presParOf" srcId="{0ACC9F3A-D476-4A50-B7BD-77B0F10F81C6}" destId="{EC4E5776-6B78-4C39-A7B7-781EE5EDB7AA}" srcOrd="1" destOrd="0" presId="urn:microsoft.com/office/officeart/2005/8/layout/vList3"/>
    <dgm:cxn modelId="{E64A00BB-DF17-466E-9EBA-B7B42B90BD75}" type="presParOf" srcId="{7A76395F-B43A-4A82-9224-A7284226CE2E}" destId="{D219E4B7-39A0-4EB2-97AE-4525E68A6270}" srcOrd="9" destOrd="0" presId="urn:microsoft.com/office/officeart/2005/8/layout/vList3"/>
    <dgm:cxn modelId="{F271DE36-1DA5-46BB-A9BE-3AEB281E2730}" type="presParOf" srcId="{7A76395F-B43A-4A82-9224-A7284226CE2E}" destId="{129E72EC-07E6-4895-BEE6-1D99FF74FDD2}" srcOrd="10" destOrd="0" presId="urn:microsoft.com/office/officeart/2005/8/layout/vList3"/>
    <dgm:cxn modelId="{6FC790A6-9375-4B5D-B933-37BCD6A1027D}" type="presParOf" srcId="{129E72EC-07E6-4895-BEE6-1D99FF74FDD2}" destId="{E0A203E7-CDA0-4B5A-9FE3-F070EA35E894}" srcOrd="0" destOrd="0" presId="urn:microsoft.com/office/officeart/2005/8/layout/vList3"/>
    <dgm:cxn modelId="{B6732795-E4CC-43B2-91E7-F9E6168DA661}" type="presParOf" srcId="{129E72EC-07E6-4895-BEE6-1D99FF74FDD2}" destId="{DECCBBB6-ADBF-4CE7-8E97-0CB5DC9FC061}" srcOrd="1" destOrd="0" presId="urn:microsoft.com/office/officeart/2005/8/layout/vList3"/>
  </dgm:cxnLst>
  <dgm:bg/>
  <dgm:whole>
    <a:ln>
      <a:solidFill>
        <a:schemeClr val="accent3">
          <a:lumMod val="5000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35707-8F3A-4DE2-A3D8-FCF9A9D32CAD}">
      <dsp:nvSpPr>
        <dsp:cNvPr id="0" name=""/>
        <dsp:cNvSpPr/>
      </dsp:nvSpPr>
      <dsp:spPr>
        <a:xfrm rot="10800000">
          <a:off x="1606013" y="617"/>
          <a:ext cx="5776722" cy="60389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302" tIns="110490" rIns="206248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i="1" kern="1200" dirty="0" smtClean="0">
              <a:ln>
                <a:solidFill>
                  <a:schemeClr val="accent5"/>
                </a:solidFill>
              </a:ln>
              <a:solidFill>
                <a:schemeClr val="tx1"/>
              </a:solidFill>
            </a:rPr>
            <a:t>DANCE CHOREOGRAPHY</a:t>
          </a:r>
          <a:endParaRPr lang="en-GB" sz="2900" kern="1200" dirty="0">
            <a:ln>
              <a:solidFill>
                <a:schemeClr val="accent5"/>
              </a:solidFill>
            </a:ln>
            <a:solidFill>
              <a:schemeClr val="tx1"/>
            </a:solidFill>
          </a:endParaRPr>
        </a:p>
      </dsp:txBody>
      <dsp:txXfrm rot="10800000">
        <a:off x="1756987" y="617"/>
        <a:ext cx="5625748" cy="603898"/>
      </dsp:txXfrm>
    </dsp:sp>
    <dsp:sp modelId="{DB1CAC7E-5B33-4C5E-8E48-847ADBA171E7}">
      <dsp:nvSpPr>
        <dsp:cNvPr id="0" name=""/>
        <dsp:cNvSpPr/>
      </dsp:nvSpPr>
      <dsp:spPr>
        <a:xfrm>
          <a:off x="1304064" y="617"/>
          <a:ext cx="603898" cy="60389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267FBE-F0D1-44CA-95FB-F7081D97BC6F}">
      <dsp:nvSpPr>
        <dsp:cNvPr id="0" name=""/>
        <dsp:cNvSpPr/>
      </dsp:nvSpPr>
      <dsp:spPr>
        <a:xfrm rot="10800000">
          <a:off x="1606013" y="784783"/>
          <a:ext cx="5776722" cy="60389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302" tIns="110490" rIns="206248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i="1" kern="1200" dirty="0" smtClean="0">
              <a:ln>
                <a:solidFill>
                  <a:schemeClr val="accent5"/>
                </a:solidFill>
              </a:ln>
              <a:solidFill>
                <a:schemeClr val="tx1"/>
              </a:solidFill>
            </a:rPr>
            <a:t>FILM PRODUCTION</a:t>
          </a:r>
          <a:endParaRPr lang="en-GB" sz="2900" kern="1200" dirty="0">
            <a:ln>
              <a:solidFill>
                <a:schemeClr val="accent5"/>
              </a:solidFill>
            </a:ln>
            <a:solidFill>
              <a:schemeClr val="tx1"/>
            </a:solidFill>
          </a:endParaRPr>
        </a:p>
      </dsp:txBody>
      <dsp:txXfrm rot="10800000">
        <a:off x="1756987" y="784783"/>
        <a:ext cx="5625748" cy="603898"/>
      </dsp:txXfrm>
    </dsp:sp>
    <dsp:sp modelId="{5E45CA11-F413-4E6C-A4CF-CFF9CA9B030F}">
      <dsp:nvSpPr>
        <dsp:cNvPr id="0" name=""/>
        <dsp:cNvSpPr/>
      </dsp:nvSpPr>
      <dsp:spPr>
        <a:xfrm>
          <a:off x="1304064" y="784783"/>
          <a:ext cx="603898" cy="60389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34A62F-8F9E-4F80-BC2D-259044C8E13B}">
      <dsp:nvSpPr>
        <dsp:cNvPr id="0" name=""/>
        <dsp:cNvSpPr/>
      </dsp:nvSpPr>
      <dsp:spPr>
        <a:xfrm rot="10800000">
          <a:off x="1606013" y="1568949"/>
          <a:ext cx="5776722" cy="60389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302" tIns="110490" rIns="206248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i="1" kern="1200" dirty="0" smtClean="0">
              <a:ln>
                <a:solidFill>
                  <a:schemeClr val="accent5"/>
                </a:solidFill>
              </a:ln>
              <a:solidFill>
                <a:schemeClr val="tx1"/>
              </a:solidFill>
            </a:rPr>
            <a:t>LITERATURE</a:t>
          </a:r>
          <a:endParaRPr lang="en-GB" sz="2900" kern="1200" dirty="0">
            <a:ln>
              <a:solidFill>
                <a:schemeClr val="accent5"/>
              </a:solidFill>
            </a:ln>
            <a:solidFill>
              <a:schemeClr val="tx1"/>
            </a:solidFill>
          </a:endParaRPr>
        </a:p>
      </dsp:txBody>
      <dsp:txXfrm rot="10800000">
        <a:off x="1756987" y="1568949"/>
        <a:ext cx="5625748" cy="603898"/>
      </dsp:txXfrm>
    </dsp:sp>
    <dsp:sp modelId="{33CFDD6A-25F5-4A2C-9B85-BA2A5962064E}">
      <dsp:nvSpPr>
        <dsp:cNvPr id="0" name=""/>
        <dsp:cNvSpPr/>
      </dsp:nvSpPr>
      <dsp:spPr>
        <a:xfrm>
          <a:off x="1304064" y="1568949"/>
          <a:ext cx="603898" cy="60389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FADFC0-F17C-46C9-9EE9-2BBE176C6AAB}">
      <dsp:nvSpPr>
        <dsp:cNvPr id="0" name=""/>
        <dsp:cNvSpPr/>
      </dsp:nvSpPr>
      <dsp:spPr>
        <a:xfrm rot="10800000">
          <a:off x="1606013" y="2353115"/>
          <a:ext cx="5776722" cy="60389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302" tIns="110490" rIns="206248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i="1" kern="1200" dirty="0" smtClean="0">
              <a:ln>
                <a:solidFill>
                  <a:schemeClr val="accent5"/>
                </a:solidFill>
              </a:ln>
              <a:solidFill>
                <a:schemeClr val="tx1"/>
              </a:solidFill>
            </a:rPr>
            <a:t>MUSIC COMPOSITION</a:t>
          </a:r>
          <a:endParaRPr lang="en-GB" sz="2900" kern="1200" dirty="0">
            <a:ln>
              <a:solidFill>
                <a:schemeClr val="accent5"/>
              </a:solidFill>
            </a:ln>
            <a:solidFill>
              <a:schemeClr val="tx1"/>
            </a:solidFill>
          </a:endParaRPr>
        </a:p>
      </dsp:txBody>
      <dsp:txXfrm rot="10800000">
        <a:off x="1756987" y="2353115"/>
        <a:ext cx="5625748" cy="603898"/>
      </dsp:txXfrm>
    </dsp:sp>
    <dsp:sp modelId="{EEF388D6-9CAA-489D-B68D-28E806B92BAB}">
      <dsp:nvSpPr>
        <dsp:cNvPr id="0" name=""/>
        <dsp:cNvSpPr/>
      </dsp:nvSpPr>
      <dsp:spPr>
        <a:xfrm>
          <a:off x="1304064" y="2353115"/>
          <a:ext cx="603898" cy="603898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4E5776-6B78-4C39-A7B7-781EE5EDB7AA}">
      <dsp:nvSpPr>
        <dsp:cNvPr id="0" name=""/>
        <dsp:cNvSpPr/>
      </dsp:nvSpPr>
      <dsp:spPr>
        <a:xfrm rot="10800000">
          <a:off x="1606013" y="3137281"/>
          <a:ext cx="5776722" cy="60389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302" tIns="110490" rIns="206248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i="1" kern="1200" dirty="0" smtClean="0">
              <a:ln>
                <a:solidFill>
                  <a:schemeClr val="accent5"/>
                </a:solidFill>
              </a:ln>
              <a:solidFill>
                <a:schemeClr val="tx1"/>
              </a:solidFill>
            </a:rPr>
            <a:t>PHOTOGRAPHY</a:t>
          </a:r>
          <a:endParaRPr lang="en-GB" sz="2900" kern="1200" dirty="0">
            <a:ln>
              <a:solidFill>
                <a:schemeClr val="accent5"/>
              </a:solidFill>
            </a:ln>
            <a:solidFill>
              <a:schemeClr val="tx1"/>
            </a:solidFill>
          </a:endParaRPr>
        </a:p>
      </dsp:txBody>
      <dsp:txXfrm rot="10800000">
        <a:off x="1756987" y="3137281"/>
        <a:ext cx="5625748" cy="603898"/>
      </dsp:txXfrm>
    </dsp:sp>
    <dsp:sp modelId="{FF36558C-A3EA-4050-B4A7-49920E13A1A7}">
      <dsp:nvSpPr>
        <dsp:cNvPr id="0" name=""/>
        <dsp:cNvSpPr/>
      </dsp:nvSpPr>
      <dsp:spPr>
        <a:xfrm>
          <a:off x="1304064" y="3137281"/>
          <a:ext cx="603898" cy="603898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CCBBB6-ADBF-4CE7-8E97-0CB5DC9FC061}">
      <dsp:nvSpPr>
        <dsp:cNvPr id="0" name=""/>
        <dsp:cNvSpPr/>
      </dsp:nvSpPr>
      <dsp:spPr>
        <a:xfrm rot="10800000">
          <a:off x="1606013" y="3921447"/>
          <a:ext cx="5776722" cy="60389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302" tIns="110490" rIns="206248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i="1" kern="1200" dirty="0" smtClean="0">
              <a:ln>
                <a:solidFill>
                  <a:schemeClr val="accent5"/>
                </a:solidFill>
              </a:ln>
              <a:solidFill>
                <a:schemeClr val="tx1"/>
              </a:solidFill>
            </a:rPr>
            <a:t>VISUAL ARTS</a:t>
          </a:r>
          <a:endParaRPr lang="en-GB" sz="2900" i="1" kern="1200" dirty="0">
            <a:ln>
              <a:solidFill>
                <a:schemeClr val="accent5"/>
              </a:solidFill>
            </a:ln>
            <a:solidFill>
              <a:schemeClr val="tx1"/>
            </a:solidFill>
          </a:endParaRPr>
        </a:p>
      </dsp:txBody>
      <dsp:txXfrm rot="10800000">
        <a:off x="1756987" y="3921447"/>
        <a:ext cx="5625748" cy="603898"/>
      </dsp:txXfrm>
    </dsp:sp>
    <dsp:sp modelId="{E0A203E7-CDA0-4B5A-9FE3-F070EA35E894}">
      <dsp:nvSpPr>
        <dsp:cNvPr id="0" name=""/>
        <dsp:cNvSpPr/>
      </dsp:nvSpPr>
      <dsp:spPr>
        <a:xfrm>
          <a:off x="1304064" y="3921447"/>
          <a:ext cx="603898" cy="603898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E42D6-F14A-49A1-929A-2FE487949738}" type="datetimeFigureOut">
              <a:rPr lang="en-GB" smtClean="0"/>
              <a:pPr/>
              <a:t>28/04/2017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7AC2D-2246-43C7-AF9B-2127E1F48C1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984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5074D-28A9-49E3-A5BA-934283F34102}" type="datetime1">
              <a:rPr lang="en-GB" smtClean="0"/>
              <a:pPr/>
              <a:t>28/04/2017</a:t>
            </a:fld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B9F1126-BBC9-4625-AA8B-B02CAEEBA1C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3CCC0-FAAC-4C56-A030-F8C08E5E1D95}" type="datetime1">
              <a:rPr lang="en-GB" smtClean="0"/>
              <a:pPr/>
              <a:t>28/04/2017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F1126-BBC9-4625-AA8B-B02CAEEBA1C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9F8F0-1EE4-4B90-88D5-3FFFEA6DF8B8}" type="datetime1">
              <a:rPr lang="en-GB" smtClean="0"/>
              <a:pPr/>
              <a:t>28/04/2017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F1126-BBC9-4625-AA8B-B02CAEEBA1C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532D2-2C6A-4B2E-92AD-76C0DE2B2935}" type="datetime1">
              <a:rPr lang="en-GB" smtClean="0"/>
              <a:pPr/>
              <a:t>28/04/2017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B9F1126-BBC9-4625-AA8B-B02CAEEBA1C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5F7B1-F332-4916-8892-42CDFB1EB646}" type="datetime1">
              <a:rPr lang="en-GB" smtClean="0"/>
              <a:pPr/>
              <a:t>28/04/2017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F1126-BBC9-4625-AA8B-B02CAEEBA1C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58EC1-8DCB-46F6-8CE3-C31D69E03E10}" type="datetime1">
              <a:rPr lang="en-GB" smtClean="0"/>
              <a:pPr/>
              <a:t>28/04/2017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F1126-BBC9-4625-AA8B-B02CAEEBA1C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25F72-3883-4F4C-993E-A40F5DD46227}" type="datetime1">
              <a:rPr lang="en-GB" smtClean="0"/>
              <a:pPr/>
              <a:t>28/04/2017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B9F1126-BBC9-4625-AA8B-B02CAEEBA1C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advClick="0"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F688-998E-4DCD-80AF-86BA18E0F5CD}" type="datetime1">
              <a:rPr lang="en-GB" smtClean="0"/>
              <a:pPr/>
              <a:t>28/04/2017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F1126-BBC9-4625-AA8B-B02CAEEBA1C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F504-2485-413A-8781-A1C6B8B0D60C}" type="datetime1">
              <a:rPr lang="en-GB" smtClean="0"/>
              <a:pPr/>
              <a:t>28/04/2017</a:t>
            </a:fld>
            <a:endParaRPr lang="en-GB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F1126-BBC9-4625-AA8B-B02CAEEBA1C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50EA9-99A8-4397-9DF3-9AEDAC960D71}" type="datetime1">
              <a:rPr lang="en-GB" smtClean="0"/>
              <a:pPr/>
              <a:t>28/04/2017</a:t>
            </a:fld>
            <a:endParaRPr lang="en-GB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F1126-BBC9-4625-AA8B-B02CAEEBA1C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791E-F285-482A-9B64-9CBA103FC1C5}" type="datetime1">
              <a:rPr lang="en-GB" smtClean="0"/>
              <a:pPr/>
              <a:t>28/04/2017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F1126-BBC9-4625-AA8B-B02CAEEBA1C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ransition advClick="0"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2DDA5D3-D900-42F8-8816-0C596E201BF2}" type="datetime1">
              <a:rPr lang="en-GB" smtClean="0"/>
              <a:pPr/>
              <a:t>28/04/2017</a:t>
            </a:fld>
            <a:endParaRPr lang="en-GB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B9F1126-BBC9-4625-AA8B-B02CAEEBA1C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advClick="0">
    <p:pull dir="d"/>
  </p:transition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MOPTA%20Reflections\Alyssa_Hankan%20dance.mp4" TargetMode="External"/><Relationship Id="rId1" Type="http://schemas.microsoft.com/office/2007/relationships/media" Target="file:///D:\MOPTA%20Reflections\Alyssa_Hankan%20dance.mp4" TargetMode="Externa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MOPTA%20Reflections\Gillian%20Buchholz%20-%20Rise_Up%20dance.mp4" TargetMode="External"/><Relationship Id="rId1" Type="http://schemas.microsoft.com/office/2007/relationships/media" Target="file:///D:\MOPTA%20Reflections\Gillian%20Buchholz%20-%20Rise_Up%20dance.mp4" TargetMode="Externa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D:\MOPTA%20Reflections\%5bUpload%20Music%20Audio%5d%209004204-Lily_Lagergren_-_Joy_2016.mp3" TargetMode="External"/><Relationship Id="rId1" Type="http://schemas.microsoft.com/office/2007/relationships/media" Target="file:///D:\MOPTA%20Reflections\%5bUpload%20Music%20Audio%5d%209004204-Lily_Lagergren_-_Joy_2016.mp3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D:\MOPTA%20Reflections\%5bUpload%20Music%20Audio%5d%20Hannah%20Sheer%20Intermediate_Music.m4a" TargetMode="External"/><Relationship Id="rId1" Type="http://schemas.microsoft.com/office/2007/relationships/media" Target="file:///D:\MOPTA%20Reflections\%5bUpload%20Music%20Audio%5d%20Hannah%20Sheer%20Intermediate_Music.m4a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MOPTA%20Reflections\Emery%20Thomson%20dance.mp4" TargetMode="External"/><Relationship Id="rId1" Type="http://schemas.microsoft.com/office/2007/relationships/media" Target="file:///D:\MOPTA%20Reflections\Emery%20Thomson%20dance.mp4" TargetMode="External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MOPTA%20Reflections\Mariana%20Taney%20dance.mp4" TargetMode="External"/><Relationship Id="rId1" Type="http://schemas.microsoft.com/office/2007/relationships/media" Target="file:///D:\MOPTA%20Reflections\Mariana%20Taney%20dance.mp4" TargetMode="Externa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774825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900" dirty="0" smtClean="0"/>
              <a:t>WELCOME TO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6700" b="1" dirty="0" smtClean="0"/>
              <a:t> </a:t>
            </a:r>
            <a:r>
              <a:rPr lang="en-GB" sz="6700" b="1" i="1" dirty="0" smtClean="0"/>
              <a:t>REFLECTIONS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3600" dirty="0" smtClean="0"/>
              <a:t>2017 MISSOURI PTA STUDENT SHOWCASE</a:t>
            </a:r>
            <a:endParaRPr lang="en-GB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 descr="16-17-Reflections-Themed-Image-PNG-300x28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7800" y="2819400"/>
            <a:ext cx="6400800" cy="2714625"/>
          </a:xfrm>
          <a:prstGeom prst="round2DiagRect">
            <a:avLst/>
          </a:prstGeom>
          <a:ln>
            <a:solidFill>
              <a:schemeClr val="tx1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 descr="Missouri PTA - Colo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38800" y="5562600"/>
            <a:ext cx="3505200" cy="1295400"/>
          </a:xfrm>
          <a:prstGeom prst="rect">
            <a:avLst/>
          </a:prstGeom>
        </p:spPr>
      </p:pic>
    </p:spTree>
  </p:cSld>
  <p:clrMapOvr>
    <a:masterClrMapping/>
  </p:clrMapOvr>
  <p:transition advClick="0"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800" dirty="0" smtClean="0"/>
              <a:t/>
            </a:r>
            <a:br>
              <a:rPr lang="en-GB" sz="3800" dirty="0" smtClean="0"/>
            </a:br>
            <a:r>
              <a:rPr lang="en-GB" sz="3800" dirty="0" smtClean="0"/>
              <a:t>DANCE </a:t>
            </a:r>
            <a:r>
              <a:rPr lang="en-GB" dirty="0" smtClean="0"/>
              <a:t>CHOREOGRAPHY-MIDDLE SCHOOL</a:t>
            </a:r>
            <a:r>
              <a:rPr lang="en-GB" sz="3800" dirty="0" smtClean="0"/>
              <a:t/>
            </a:r>
            <a:br>
              <a:rPr lang="en-GB" sz="3800" dirty="0" smtClean="0"/>
            </a:br>
            <a:endParaRPr lang="en-GB" sz="3800" dirty="0"/>
          </a:p>
        </p:txBody>
      </p:sp>
      <p:pic>
        <p:nvPicPr>
          <p:cNvPr id="6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8" name="Content Placeholder 7" descr="New dance.pn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714500" y="1828800"/>
            <a:ext cx="5715000" cy="3962400"/>
          </a:xfrm>
        </p:spPr>
      </p:pic>
    </p:spTree>
    <p:extLst>
      <p:ext uri="{BB962C8B-B14F-4D97-AF65-F5344CB8AC3E}">
        <p14:creationId xmlns:p14="http://schemas.microsoft.com/office/powerpoint/2010/main" val="90157380"/>
      </p:ext>
    </p:extLst>
  </p:cSld>
  <p:clrMapOvr>
    <a:masterClrMapping/>
  </p:clrMapOvr>
  <p:transition advClick="0">
    <p:pull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 smtClean="0"/>
              <a:t/>
            </a:r>
            <a:br>
              <a:rPr lang="en-GB" sz="5400" dirty="0" smtClean="0"/>
            </a:br>
            <a:r>
              <a:rPr lang="en-GB" sz="5400" dirty="0" smtClean="0"/>
              <a:t>DANCE CHOREOGRAPHY</a:t>
            </a:r>
            <a:br>
              <a:rPr lang="en-GB" sz="5400" dirty="0" smtClean="0"/>
            </a:b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GB" dirty="0" smtClean="0"/>
              <a:t>MIDDLE SCHOOL</a:t>
            </a:r>
          </a:p>
          <a:p>
            <a:pPr algn="ctr">
              <a:buNone/>
            </a:pPr>
            <a:r>
              <a:rPr lang="en-GB" dirty="0" smtClean="0"/>
              <a:t>(GRADES 6-8)</a:t>
            </a:r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r>
              <a:rPr lang="en-GB" u="sng" dirty="0" smtClean="0"/>
              <a:t>1</a:t>
            </a:r>
            <a:r>
              <a:rPr lang="en-GB" u="sng" baseline="30000" dirty="0" smtClean="0"/>
              <a:t>st</a:t>
            </a:r>
            <a:r>
              <a:rPr lang="en-GB" u="sng" dirty="0" smtClean="0"/>
              <a:t> Place</a:t>
            </a:r>
          </a:p>
          <a:p>
            <a:pPr algn="ctr">
              <a:buNone/>
            </a:pPr>
            <a:r>
              <a:rPr lang="en-GB" dirty="0" smtClean="0"/>
              <a:t>Alyssa </a:t>
            </a:r>
            <a:r>
              <a:rPr lang="en-GB" dirty="0" err="1" smtClean="0"/>
              <a:t>Hakan</a:t>
            </a:r>
            <a:endParaRPr lang="en-GB" dirty="0" smtClean="0"/>
          </a:p>
          <a:p>
            <a:pPr algn="ctr">
              <a:buNone/>
            </a:pPr>
            <a:r>
              <a:rPr lang="en-GB" dirty="0" smtClean="0"/>
              <a:t>Cherokee Middle School PTSA</a:t>
            </a:r>
          </a:p>
          <a:p>
            <a:pPr algn="ctr">
              <a:buNone/>
            </a:pPr>
            <a:r>
              <a:rPr lang="en-GB" dirty="0" smtClean="0"/>
              <a:t>Springfield School District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:dissolve/>
      </p:transition>
    </mc:Choice>
    <mc:Fallback>
      <p:transition spd="slow" advClick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 smtClean="0"/>
              <a:t/>
            </a:r>
            <a:br>
              <a:rPr lang="en-GB" sz="5400" dirty="0" smtClean="0"/>
            </a:br>
            <a:r>
              <a:rPr lang="en-GB" sz="5400" dirty="0" smtClean="0"/>
              <a:t>DANCE CHOREOGRAPHY</a:t>
            </a:r>
            <a:br>
              <a:rPr lang="en-GB" sz="5400" dirty="0" smtClean="0"/>
            </a:b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GB" dirty="0" smtClean="0"/>
              <a:t>Alyssa </a:t>
            </a:r>
            <a:r>
              <a:rPr lang="en-GB" dirty="0" err="1" smtClean="0"/>
              <a:t>Hakan</a:t>
            </a:r>
            <a:endParaRPr lang="en-GB" dirty="0" smtClean="0"/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endParaRPr lang="en-GB" dirty="0" smtClean="0"/>
          </a:p>
        </p:txBody>
      </p:sp>
      <p:pic>
        <p:nvPicPr>
          <p:cNvPr id="4" name="Alyssa_Hankan danc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10800000">
            <a:off x="1905000" y="2514600"/>
            <a:ext cx="6099048" cy="3405302"/>
          </a:xfrm>
          <a:prstGeom prst="rect">
            <a:avLst/>
          </a:prstGeom>
        </p:spPr>
      </p:pic>
    </p:spTree>
  </p:cSld>
  <p:clrMapOvr>
    <a:masterClrMapping/>
  </p:clrMapOvr>
  <p:transition advClick="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800" dirty="0" smtClean="0"/>
              <a:t/>
            </a:r>
            <a:br>
              <a:rPr lang="en-GB" sz="3800" dirty="0" smtClean="0"/>
            </a:br>
            <a:r>
              <a:rPr lang="en-GB" sz="3800" dirty="0" smtClean="0"/>
              <a:t>DANCE </a:t>
            </a:r>
            <a:r>
              <a:rPr lang="en-GB" sz="3800" dirty="0" smtClean="0"/>
              <a:t>CHOREOGRAPHY-HIGH SCHOOL</a:t>
            </a:r>
            <a:r>
              <a:rPr lang="en-GB" sz="3800" dirty="0" smtClean="0"/>
              <a:t/>
            </a:r>
            <a:br>
              <a:rPr lang="en-GB" sz="3800" dirty="0" smtClean="0"/>
            </a:br>
            <a:endParaRPr lang="en-GB" sz="3800" dirty="0"/>
          </a:p>
        </p:txBody>
      </p:sp>
      <p:pic>
        <p:nvPicPr>
          <p:cNvPr id="6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8" name="Content Placeholder 7" descr="New dance.pn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714500" y="1828800"/>
            <a:ext cx="5715000" cy="3962400"/>
          </a:xfrm>
        </p:spPr>
      </p:pic>
    </p:spTree>
    <p:extLst>
      <p:ext uri="{BB962C8B-B14F-4D97-AF65-F5344CB8AC3E}">
        <p14:creationId xmlns:p14="http://schemas.microsoft.com/office/powerpoint/2010/main" val="3944202669"/>
      </p:ext>
    </p:extLst>
  </p:cSld>
  <p:clrMapOvr>
    <a:masterClrMapping/>
  </p:clrMapOvr>
  <p:transition advClick="0">
    <p:pull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 smtClean="0"/>
              <a:t/>
            </a:r>
            <a:br>
              <a:rPr lang="en-GB" sz="5400" dirty="0" smtClean="0"/>
            </a:br>
            <a:r>
              <a:rPr lang="en-GB" sz="5400" dirty="0" smtClean="0"/>
              <a:t>DANCE CHOREOGRAPHY</a:t>
            </a:r>
            <a:br>
              <a:rPr lang="en-GB" sz="5400" dirty="0" smtClean="0"/>
            </a:b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GB" dirty="0" smtClean="0"/>
              <a:t>HIGH SCHOOL</a:t>
            </a:r>
          </a:p>
          <a:p>
            <a:pPr algn="ctr">
              <a:buNone/>
            </a:pPr>
            <a:r>
              <a:rPr lang="en-GB" dirty="0" smtClean="0"/>
              <a:t>(GRADES 9-12)</a:t>
            </a:r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r>
              <a:rPr lang="en-GB" u="sng" dirty="0" smtClean="0"/>
              <a:t>1</a:t>
            </a:r>
            <a:r>
              <a:rPr lang="en-GB" u="sng" baseline="30000" dirty="0" smtClean="0"/>
              <a:t>st</a:t>
            </a:r>
            <a:r>
              <a:rPr lang="en-GB" u="sng" dirty="0" smtClean="0"/>
              <a:t> Place</a:t>
            </a:r>
          </a:p>
          <a:p>
            <a:pPr algn="ctr">
              <a:buNone/>
            </a:pPr>
            <a:r>
              <a:rPr lang="en-GB" dirty="0" smtClean="0"/>
              <a:t>Gillian Buchholz</a:t>
            </a:r>
          </a:p>
          <a:p>
            <a:pPr algn="ctr">
              <a:buNone/>
            </a:pPr>
            <a:r>
              <a:rPr lang="en-GB" dirty="0" smtClean="0"/>
              <a:t>Park Hill High School PTSA </a:t>
            </a:r>
          </a:p>
          <a:p>
            <a:pPr algn="ctr">
              <a:buNone/>
            </a:pPr>
            <a:r>
              <a:rPr lang="en-GB" dirty="0" smtClean="0"/>
              <a:t>Park Hill School District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:dissolve/>
      </p:transition>
    </mc:Choice>
    <mc:Fallback>
      <p:transition spd="slow" advClick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 smtClean="0"/>
              <a:t/>
            </a:r>
            <a:br>
              <a:rPr lang="en-GB" sz="5400" dirty="0" smtClean="0"/>
            </a:br>
            <a:r>
              <a:rPr lang="en-GB" sz="5400" dirty="0" smtClean="0"/>
              <a:t>DANCE CHOREOGRAPHY</a:t>
            </a:r>
            <a:br>
              <a:rPr lang="en-GB" sz="5400" dirty="0" smtClean="0"/>
            </a:b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GB" u="sng" dirty="0" smtClean="0"/>
              <a:t>1</a:t>
            </a:r>
            <a:r>
              <a:rPr lang="en-GB" u="sng" baseline="30000" dirty="0" smtClean="0"/>
              <a:t>st</a:t>
            </a:r>
            <a:r>
              <a:rPr lang="en-GB" u="sng" dirty="0" smtClean="0"/>
              <a:t> Place</a:t>
            </a:r>
          </a:p>
          <a:p>
            <a:pPr algn="ctr">
              <a:buNone/>
            </a:pPr>
            <a:r>
              <a:rPr lang="en-GB" dirty="0" smtClean="0"/>
              <a:t>Gillian Buchholz</a:t>
            </a:r>
          </a:p>
        </p:txBody>
      </p:sp>
      <p:pic>
        <p:nvPicPr>
          <p:cNvPr id="4" name="Gillian Buchholz - Rise_Up danc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00200" y="2743200"/>
            <a:ext cx="6096000" cy="3429000"/>
          </a:xfrm>
          <a:prstGeom prst="rect">
            <a:avLst/>
          </a:prstGeom>
        </p:spPr>
      </p:pic>
    </p:spTree>
  </p:cSld>
  <p:clrMapOvr>
    <a:masterClrMapping/>
  </p:clrMapOvr>
  <p:transition advClick="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 smtClean="0"/>
              <a:t/>
            </a:r>
            <a:br>
              <a:rPr lang="en-GB" sz="5400" dirty="0" smtClean="0"/>
            </a:br>
            <a:r>
              <a:rPr lang="en-GB" sz="5400" dirty="0" smtClean="0"/>
              <a:t>FILM PRODUCTION</a:t>
            </a:r>
            <a:br>
              <a:rPr lang="en-GB" sz="5400" dirty="0" smtClean="0"/>
            </a:br>
            <a:endParaRPr lang="en-GB" sz="5400" dirty="0"/>
          </a:p>
        </p:txBody>
      </p:sp>
      <p:pic>
        <p:nvPicPr>
          <p:cNvPr id="6" name="Content Placeholder 5" descr="New film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600201"/>
            <a:ext cx="6400800" cy="3962400"/>
          </a:xfrm>
        </p:spPr>
      </p:pic>
    </p:spTree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800" dirty="0" smtClean="0"/>
              <a:t/>
            </a:r>
            <a:br>
              <a:rPr lang="en-GB" sz="3800" dirty="0" smtClean="0"/>
            </a:br>
            <a:r>
              <a:rPr lang="en-GB" sz="3800" dirty="0" smtClean="0"/>
              <a:t>FILM </a:t>
            </a:r>
            <a:r>
              <a:rPr lang="en-GB" sz="3800" dirty="0"/>
              <a:t>PRODUCTION--PRIMARY</a:t>
            </a:r>
            <a:r>
              <a:rPr lang="en-GB" sz="3800" dirty="0" smtClean="0"/>
              <a:t/>
            </a:r>
            <a:br>
              <a:rPr lang="en-GB" sz="3800" dirty="0" smtClean="0"/>
            </a:br>
            <a:endParaRPr lang="en-GB" sz="3800" dirty="0"/>
          </a:p>
        </p:txBody>
      </p:sp>
      <p:pic>
        <p:nvPicPr>
          <p:cNvPr id="6" name="Content Placeholder 5" descr="New film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600201"/>
            <a:ext cx="6400800" cy="3962400"/>
          </a:xfrm>
        </p:spPr>
      </p:pic>
    </p:spTree>
    <p:extLst>
      <p:ext uri="{BB962C8B-B14F-4D97-AF65-F5344CB8AC3E}">
        <p14:creationId xmlns:p14="http://schemas.microsoft.com/office/powerpoint/2010/main" val="1591537591"/>
      </p:ext>
    </p:extLst>
  </p:cSld>
  <p:clrMapOvr>
    <a:masterClrMapping/>
  </p:clrMapOvr>
  <p:transition advClick="0">
    <p:pull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lm foot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7400" y="5638800"/>
            <a:ext cx="3162300" cy="1143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 smtClean="0"/>
              <a:t/>
            </a:r>
            <a:br>
              <a:rPr lang="en-GB" sz="5400" dirty="0" smtClean="0"/>
            </a:br>
            <a:r>
              <a:rPr lang="en-GB" sz="5400" dirty="0" smtClean="0"/>
              <a:t>FILM PRODUCTION</a:t>
            </a:r>
            <a:br>
              <a:rPr lang="en-GB" sz="5400" dirty="0" smtClean="0"/>
            </a:b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GB" dirty="0" smtClean="0"/>
              <a:t>PRIMARY</a:t>
            </a:r>
          </a:p>
          <a:p>
            <a:pPr algn="ctr">
              <a:buNone/>
            </a:pPr>
            <a:r>
              <a:rPr lang="en-GB" dirty="0" smtClean="0"/>
              <a:t>(PRESCHOOL- GRADE 2)</a:t>
            </a:r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r>
              <a:rPr lang="en-GB" u="sng" dirty="0" smtClean="0"/>
              <a:t>1</a:t>
            </a:r>
            <a:r>
              <a:rPr lang="en-GB" u="sng" baseline="30000" dirty="0" smtClean="0"/>
              <a:t>st</a:t>
            </a:r>
            <a:r>
              <a:rPr lang="en-GB" u="sng" dirty="0" smtClean="0"/>
              <a:t> Place</a:t>
            </a:r>
          </a:p>
          <a:p>
            <a:pPr algn="ctr">
              <a:buNone/>
            </a:pPr>
            <a:r>
              <a:rPr lang="en-GB" dirty="0" err="1" smtClean="0"/>
              <a:t>Adelynn</a:t>
            </a:r>
            <a:r>
              <a:rPr lang="en-GB" dirty="0" smtClean="0"/>
              <a:t> </a:t>
            </a:r>
            <a:r>
              <a:rPr lang="en-GB" dirty="0" err="1" smtClean="0"/>
              <a:t>Comegys</a:t>
            </a:r>
            <a:endParaRPr lang="en-GB" dirty="0" smtClean="0"/>
          </a:p>
          <a:p>
            <a:pPr algn="ctr">
              <a:buNone/>
            </a:pPr>
            <a:r>
              <a:rPr lang="en-GB" dirty="0" err="1" smtClean="0"/>
              <a:t>Stonegate</a:t>
            </a:r>
            <a:r>
              <a:rPr lang="en-GB" dirty="0" smtClean="0"/>
              <a:t> Elementary PTA</a:t>
            </a:r>
          </a:p>
          <a:p>
            <a:pPr algn="ctr">
              <a:buNone/>
            </a:pPr>
            <a:r>
              <a:rPr lang="en-GB" dirty="0" smtClean="0"/>
              <a:t>Raymore-Peculiar School District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:dissolve/>
      </p:transition>
    </mc:Choice>
    <mc:Fallback>
      <p:transition spd="slow" advClick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800" dirty="0" smtClean="0"/>
              <a:t/>
            </a:r>
            <a:br>
              <a:rPr lang="en-GB" sz="3800" dirty="0" smtClean="0"/>
            </a:br>
            <a:r>
              <a:rPr lang="en-GB" sz="3800" dirty="0" smtClean="0"/>
              <a:t>FILM </a:t>
            </a:r>
            <a:r>
              <a:rPr lang="en-GB" sz="3800" dirty="0"/>
              <a:t>PRODUCTION-INTERMEDIATE</a:t>
            </a:r>
            <a:r>
              <a:rPr lang="en-GB" sz="3800" dirty="0" smtClean="0"/>
              <a:t/>
            </a:r>
            <a:br>
              <a:rPr lang="en-GB" sz="3800" dirty="0" smtClean="0"/>
            </a:br>
            <a:endParaRPr lang="en-GB" sz="3800" dirty="0"/>
          </a:p>
        </p:txBody>
      </p:sp>
      <p:pic>
        <p:nvPicPr>
          <p:cNvPr id="6" name="Content Placeholder 5" descr="New film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600201"/>
            <a:ext cx="6400800" cy="3962400"/>
          </a:xfrm>
        </p:spPr>
      </p:pic>
    </p:spTree>
    <p:extLst>
      <p:ext uri="{BB962C8B-B14F-4D97-AF65-F5344CB8AC3E}">
        <p14:creationId xmlns:p14="http://schemas.microsoft.com/office/powerpoint/2010/main" val="2864437748"/>
      </p:ext>
    </p:extLst>
  </p:cSld>
  <p:clrMapOvr>
    <a:masterClrMapping/>
  </p:clrMapOvr>
  <p:transition advClick="0">
    <p:pull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 smtClean="0"/>
              <a:t>HIGHLIGHTING THE ARTS</a:t>
            </a:r>
            <a:endParaRPr lang="en-GB" sz="54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04800" y="1554162"/>
          <a:ext cx="8686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>
        <p15:prstTrans prst="curtains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 smtClean="0"/>
              <a:t/>
            </a:r>
            <a:br>
              <a:rPr lang="en-GB" sz="5400" dirty="0" smtClean="0"/>
            </a:br>
            <a:r>
              <a:rPr lang="en-GB" sz="5400" dirty="0" smtClean="0"/>
              <a:t>FILM PRODUCTION</a:t>
            </a:r>
            <a:br>
              <a:rPr lang="en-GB" sz="5400" dirty="0" smtClean="0"/>
            </a:b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GB" dirty="0" smtClean="0"/>
              <a:t>INTERMEDIATE</a:t>
            </a:r>
          </a:p>
          <a:p>
            <a:pPr algn="ctr">
              <a:buNone/>
            </a:pPr>
            <a:r>
              <a:rPr lang="en-GB" dirty="0" smtClean="0"/>
              <a:t>(GRADES 3-5)</a:t>
            </a:r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r>
              <a:rPr lang="en-GB" u="sng" dirty="0" smtClean="0"/>
              <a:t>1</a:t>
            </a:r>
            <a:r>
              <a:rPr lang="en-GB" u="sng" baseline="30000" dirty="0" smtClean="0"/>
              <a:t>st</a:t>
            </a:r>
            <a:r>
              <a:rPr lang="en-GB" u="sng" dirty="0" smtClean="0"/>
              <a:t> Place</a:t>
            </a:r>
          </a:p>
          <a:p>
            <a:pPr algn="ctr">
              <a:buNone/>
            </a:pPr>
            <a:r>
              <a:rPr lang="en-GB" dirty="0" smtClean="0"/>
              <a:t>Avery Edwards</a:t>
            </a:r>
          </a:p>
          <a:p>
            <a:pPr algn="ctr">
              <a:buNone/>
            </a:pPr>
            <a:r>
              <a:rPr lang="en-GB" dirty="0" smtClean="0"/>
              <a:t>Thomas B Chinn PTA</a:t>
            </a:r>
          </a:p>
          <a:p>
            <a:pPr algn="ctr">
              <a:buNone/>
            </a:pPr>
            <a:r>
              <a:rPr lang="en-GB" dirty="0" smtClean="0"/>
              <a:t>Park Hill School District</a:t>
            </a:r>
            <a:endParaRPr lang="en-GB" dirty="0"/>
          </a:p>
        </p:txBody>
      </p:sp>
      <p:pic>
        <p:nvPicPr>
          <p:cNvPr id="5" name="Picture 4" descr="film foot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7400" y="5638800"/>
            <a:ext cx="3162300" cy="1143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:dissolve/>
      </p:transition>
    </mc:Choice>
    <mc:Fallback>
      <p:transition spd="slow" advClick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800" dirty="0" smtClean="0"/>
              <a:t/>
            </a:r>
            <a:br>
              <a:rPr lang="en-GB" sz="3800" dirty="0" smtClean="0"/>
            </a:br>
            <a:r>
              <a:rPr lang="en-GB" sz="3800" dirty="0" smtClean="0"/>
              <a:t>FILM </a:t>
            </a:r>
            <a:r>
              <a:rPr lang="en-GB" sz="3800" dirty="0"/>
              <a:t>PRODUCTION-MIDDLE SCHOOL</a:t>
            </a:r>
            <a:r>
              <a:rPr lang="en-GB" sz="3800" dirty="0" smtClean="0"/>
              <a:t/>
            </a:r>
            <a:br>
              <a:rPr lang="en-GB" sz="3800" dirty="0" smtClean="0"/>
            </a:br>
            <a:endParaRPr lang="en-GB" sz="3800" dirty="0"/>
          </a:p>
        </p:txBody>
      </p:sp>
      <p:pic>
        <p:nvPicPr>
          <p:cNvPr id="6" name="Content Placeholder 5" descr="New film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600201"/>
            <a:ext cx="6400800" cy="3962400"/>
          </a:xfrm>
        </p:spPr>
      </p:pic>
    </p:spTree>
    <p:extLst>
      <p:ext uri="{BB962C8B-B14F-4D97-AF65-F5344CB8AC3E}">
        <p14:creationId xmlns:p14="http://schemas.microsoft.com/office/powerpoint/2010/main" val="2540219873"/>
      </p:ext>
    </p:extLst>
  </p:cSld>
  <p:clrMapOvr>
    <a:masterClrMapping/>
  </p:clrMapOvr>
  <p:transition advClick="0">
    <p:pull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 smtClean="0"/>
              <a:t/>
            </a:r>
            <a:br>
              <a:rPr lang="en-GB" sz="5400" dirty="0" smtClean="0"/>
            </a:br>
            <a:r>
              <a:rPr lang="en-GB" sz="5400" dirty="0" smtClean="0"/>
              <a:t>FILM PRODUCTION</a:t>
            </a:r>
            <a:br>
              <a:rPr lang="en-GB" sz="5400" dirty="0" smtClean="0"/>
            </a:b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GB" dirty="0" smtClean="0"/>
              <a:t>MIDDLE SCHOOL</a:t>
            </a:r>
          </a:p>
          <a:p>
            <a:pPr algn="ctr">
              <a:buNone/>
            </a:pPr>
            <a:r>
              <a:rPr lang="en-GB" dirty="0" smtClean="0"/>
              <a:t>(GRADES 6-8)</a:t>
            </a:r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r>
              <a:rPr lang="en-GB" u="sng" dirty="0" smtClean="0"/>
              <a:t>1</a:t>
            </a:r>
            <a:r>
              <a:rPr lang="en-GB" u="sng" baseline="30000" dirty="0" smtClean="0"/>
              <a:t>st</a:t>
            </a:r>
            <a:r>
              <a:rPr lang="en-GB" u="sng" dirty="0" smtClean="0"/>
              <a:t> Place</a:t>
            </a:r>
          </a:p>
          <a:p>
            <a:pPr algn="ctr">
              <a:buNone/>
            </a:pPr>
            <a:r>
              <a:rPr lang="en-GB" dirty="0" err="1" smtClean="0"/>
              <a:t>Kole</a:t>
            </a:r>
            <a:r>
              <a:rPr lang="en-GB" dirty="0" smtClean="0"/>
              <a:t> Murphy</a:t>
            </a:r>
          </a:p>
          <a:p>
            <a:pPr algn="ctr">
              <a:buNone/>
            </a:pPr>
            <a:r>
              <a:rPr lang="en-GB" dirty="0" smtClean="0"/>
              <a:t>Belton Middle School/Freshman </a:t>
            </a:r>
            <a:r>
              <a:rPr lang="en-GB" dirty="0" err="1" smtClean="0"/>
              <a:t>Center</a:t>
            </a:r>
            <a:r>
              <a:rPr lang="en-GB" dirty="0" smtClean="0"/>
              <a:t> PTSA</a:t>
            </a:r>
          </a:p>
          <a:p>
            <a:pPr algn="ctr">
              <a:buNone/>
            </a:pPr>
            <a:r>
              <a:rPr lang="en-GB" dirty="0" smtClean="0"/>
              <a:t>Belton School District</a:t>
            </a:r>
          </a:p>
          <a:p>
            <a:pPr algn="ctr">
              <a:buNone/>
            </a:pPr>
            <a:endParaRPr lang="en-GB" dirty="0"/>
          </a:p>
        </p:txBody>
      </p:sp>
      <p:pic>
        <p:nvPicPr>
          <p:cNvPr id="5" name="Picture 4" descr="film foot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7400" y="5638800"/>
            <a:ext cx="3162300" cy="1143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:dissolve/>
      </p:transition>
    </mc:Choice>
    <mc:Fallback>
      <p:transition spd="slow" advClick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800" dirty="0" smtClean="0"/>
              <a:t/>
            </a:r>
            <a:br>
              <a:rPr lang="en-GB" sz="3800" dirty="0" smtClean="0"/>
            </a:br>
            <a:r>
              <a:rPr lang="en-GB" sz="3800" dirty="0" smtClean="0"/>
              <a:t>FILM </a:t>
            </a:r>
            <a:r>
              <a:rPr lang="en-GB" sz="3800" dirty="0"/>
              <a:t>PRODUCTION-HIGH SCHOOL</a:t>
            </a:r>
            <a:r>
              <a:rPr lang="en-GB" sz="3800" dirty="0" smtClean="0"/>
              <a:t/>
            </a:r>
            <a:br>
              <a:rPr lang="en-GB" sz="3800" dirty="0" smtClean="0"/>
            </a:br>
            <a:endParaRPr lang="en-GB" sz="3800" dirty="0"/>
          </a:p>
        </p:txBody>
      </p:sp>
      <p:pic>
        <p:nvPicPr>
          <p:cNvPr id="6" name="Content Placeholder 5" descr="New film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600201"/>
            <a:ext cx="6400800" cy="3962400"/>
          </a:xfrm>
        </p:spPr>
      </p:pic>
    </p:spTree>
    <p:extLst>
      <p:ext uri="{BB962C8B-B14F-4D97-AF65-F5344CB8AC3E}">
        <p14:creationId xmlns:p14="http://schemas.microsoft.com/office/powerpoint/2010/main" val="3666881736"/>
      </p:ext>
    </p:extLst>
  </p:cSld>
  <p:clrMapOvr>
    <a:masterClrMapping/>
  </p:clrMapOvr>
  <p:transition advClick="0">
    <p:pull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 smtClean="0"/>
              <a:t/>
            </a:r>
            <a:br>
              <a:rPr lang="en-GB" sz="5400" dirty="0" smtClean="0"/>
            </a:br>
            <a:r>
              <a:rPr lang="en-GB" sz="5400" dirty="0" smtClean="0"/>
              <a:t>FILM PRODUCTION</a:t>
            </a:r>
            <a:br>
              <a:rPr lang="en-GB" sz="5400" dirty="0" smtClean="0"/>
            </a:b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GB" dirty="0" smtClean="0"/>
              <a:t>HIGH SCHOOL</a:t>
            </a:r>
          </a:p>
          <a:p>
            <a:pPr algn="ctr">
              <a:buNone/>
            </a:pPr>
            <a:r>
              <a:rPr lang="en-GB" dirty="0" smtClean="0"/>
              <a:t>(GRADES 9-12)</a:t>
            </a:r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r>
              <a:rPr lang="en-GB" u="sng" dirty="0" smtClean="0"/>
              <a:t>1</a:t>
            </a:r>
            <a:r>
              <a:rPr lang="en-GB" u="sng" baseline="30000" dirty="0" smtClean="0"/>
              <a:t>st</a:t>
            </a:r>
            <a:r>
              <a:rPr lang="en-GB" u="sng" dirty="0" smtClean="0"/>
              <a:t> Place</a:t>
            </a:r>
          </a:p>
          <a:p>
            <a:pPr algn="ctr">
              <a:buNone/>
            </a:pPr>
            <a:r>
              <a:rPr lang="en-GB" dirty="0" smtClean="0"/>
              <a:t>Marissa Kraus</a:t>
            </a:r>
          </a:p>
          <a:p>
            <a:pPr algn="ctr">
              <a:buNone/>
            </a:pPr>
            <a:r>
              <a:rPr lang="en-GB" dirty="0" smtClean="0"/>
              <a:t>Hickman High School PTSA</a:t>
            </a:r>
          </a:p>
          <a:p>
            <a:pPr algn="ctr">
              <a:buNone/>
            </a:pPr>
            <a:r>
              <a:rPr lang="en-GB" dirty="0" smtClean="0"/>
              <a:t>Columbia School District</a:t>
            </a:r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endParaRPr lang="en-GB" dirty="0"/>
          </a:p>
        </p:txBody>
      </p:sp>
      <p:pic>
        <p:nvPicPr>
          <p:cNvPr id="5" name="Picture 4" descr="film foot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7400" y="5638800"/>
            <a:ext cx="3162300" cy="1143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:dissolve/>
      </p:transition>
    </mc:Choice>
    <mc:Fallback>
      <p:transition spd="slow" advClick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 smtClean="0"/>
              <a:t/>
            </a:r>
            <a:br>
              <a:rPr lang="en-GB" sz="5400" dirty="0" smtClean="0"/>
            </a:br>
            <a:r>
              <a:rPr lang="en-GB" sz="5400" dirty="0" smtClean="0"/>
              <a:t>LITERATURE</a:t>
            </a:r>
            <a:br>
              <a:rPr lang="en-GB" sz="5400" dirty="0" smtClean="0"/>
            </a:br>
            <a:endParaRPr lang="en-GB" sz="5400" dirty="0"/>
          </a:p>
        </p:txBody>
      </p:sp>
      <p:pic>
        <p:nvPicPr>
          <p:cNvPr id="6" name="Content Placeholder 5" descr="New literatur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7300" y="1752600"/>
            <a:ext cx="6629400" cy="3657600"/>
          </a:xfrm>
        </p:spPr>
      </p:pic>
    </p:spTree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800" dirty="0" smtClean="0"/>
              <a:t/>
            </a:r>
            <a:br>
              <a:rPr lang="en-GB" sz="3800" dirty="0" smtClean="0"/>
            </a:br>
            <a:r>
              <a:rPr lang="en-GB" sz="3800" dirty="0" smtClean="0"/>
              <a:t>LITERATURE-SPECIAL ARTIST PK-12</a:t>
            </a:r>
            <a:r>
              <a:rPr lang="en-GB" sz="3800" dirty="0" smtClean="0"/>
              <a:t/>
            </a:r>
            <a:br>
              <a:rPr lang="en-GB" sz="3800" dirty="0" smtClean="0"/>
            </a:br>
            <a:endParaRPr lang="en-GB" sz="3800" dirty="0"/>
          </a:p>
        </p:txBody>
      </p:sp>
      <p:pic>
        <p:nvPicPr>
          <p:cNvPr id="6" name="Content Placeholder 5" descr="New literatur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7300" y="1752600"/>
            <a:ext cx="6629400" cy="3657600"/>
          </a:xfrm>
        </p:spPr>
      </p:pic>
    </p:spTree>
    <p:extLst>
      <p:ext uri="{BB962C8B-B14F-4D97-AF65-F5344CB8AC3E}">
        <p14:creationId xmlns:p14="http://schemas.microsoft.com/office/powerpoint/2010/main" val="717937881"/>
      </p:ext>
    </p:extLst>
  </p:cSld>
  <p:clrMapOvr>
    <a:masterClrMapping/>
  </p:clrMapOvr>
  <p:transition advClick="0">
    <p:pull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sz="6000" dirty="0" smtClean="0"/>
              <a:t>LITERATURE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GB" dirty="0" smtClean="0"/>
              <a:t>SPECIAL ARTIST</a:t>
            </a:r>
          </a:p>
          <a:p>
            <a:pPr algn="ctr">
              <a:buNone/>
            </a:pPr>
            <a:r>
              <a:rPr lang="en-GB" dirty="0" smtClean="0"/>
              <a:t>(PRESCHOOL- GRADE 12)</a:t>
            </a:r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r>
              <a:rPr lang="en-GB" u="sng" dirty="0" smtClean="0"/>
              <a:t>1</a:t>
            </a:r>
            <a:r>
              <a:rPr lang="en-GB" u="sng" baseline="30000" dirty="0" smtClean="0"/>
              <a:t>st</a:t>
            </a:r>
            <a:r>
              <a:rPr lang="en-GB" u="sng" dirty="0" smtClean="0"/>
              <a:t> Place</a:t>
            </a:r>
          </a:p>
          <a:p>
            <a:pPr algn="ctr">
              <a:buNone/>
            </a:pPr>
            <a:r>
              <a:rPr lang="en-GB" dirty="0" smtClean="0"/>
              <a:t>Alexander Morley</a:t>
            </a:r>
          </a:p>
          <a:p>
            <a:pPr algn="ctr">
              <a:buNone/>
            </a:pPr>
            <a:r>
              <a:rPr lang="en-GB" dirty="0" smtClean="0"/>
              <a:t>Belton Middle School/Freshman </a:t>
            </a:r>
            <a:r>
              <a:rPr lang="en-GB" dirty="0" err="1" smtClean="0"/>
              <a:t>Center</a:t>
            </a:r>
            <a:r>
              <a:rPr lang="en-GB" dirty="0" smtClean="0"/>
              <a:t> PTSA</a:t>
            </a:r>
          </a:p>
          <a:p>
            <a:pPr algn="ctr">
              <a:buNone/>
            </a:pPr>
            <a:r>
              <a:rPr lang="en-GB" dirty="0" smtClean="0"/>
              <a:t>Belton School District</a:t>
            </a:r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endParaRPr lang="en-GB" dirty="0" smtClean="0"/>
          </a:p>
          <a:p>
            <a:pPr>
              <a:buNone/>
            </a:pPr>
            <a:endParaRPr lang="en-GB" dirty="0"/>
          </a:p>
        </p:txBody>
      </p:sp>
      <p:pic>
        <p:nvPicPr>
          <p:cNvPr id="5" name="Picture 4" descr="special literatu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3600" y="152400"/>
            <a:ext cx="2962275" cy="15430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perspectiveContrastingLeftFacing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 descr="literature foo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81725" y="5638800"/>
            <a:ext cx="2886075" cy="1143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:dissolve/>
      </p:transition>
    </mc:Choice>
    <mc:Fallback>
      <p:transition spd="slow" advClick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800" dirty="0" smtClean="0"/>
              <a:t/>
            </a:r>
            <a:br>
              <a:rPr lang="en-GB" sz="3800" dirty="0" smtClean="0"/>
            </a:br>
            <a:r>
              <a:rPr lang="en-GB" sz="3800" dirty="0"/>
              <a:t>LITERATURE-PRIMARY</a:t>
            </a:r>
            <a:r>
              <a:rPr lang="en-GB" sz="3800" dirty="0" smtClean="0"/>
              <a:t/>
            </a:r>
            <a:br>
              <a:rPr lang="en-GB" sz="3800" dirty="0" smtClean="0"/>
            </a:br>
            <a:endParaRPr lang="en-GB" sz="3800" dirty="0"/>
          </a:p>
        </p:txBody>
      </p:sp>
      <p:pic>
        <p:nvPicPr>
          <p:cNvPr id="6" name="Content Placeholder 5" descr="New literatur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7300" y="1752600"/>
            <a:ext cx="6629400" cy="3657600"/>
          </a:xfrm>
        </p:spPr>
      </p:pic>
    </p:spTree>
    <p:extLst>
      <p:ext uri="{BB962C8B-B14F-4D97-AF65-F5344CB8AC3E}">
        <p14:creationId xmlns:p14="http://schemas.microsoft.com/office/powerpoint/2010/main" val="3279399208"/>
      </p:ext>
    </p:extLst>
  </p:cSld>
  <p:clrMapOvr>
    <a:masterClrMapping/>
  </p:clrMapOvr>
  <p:transition advClick="0">
    <p:pull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 smtClean="0"/>
              <a:t/>
            </a:r>
            <a:br>
              <a:rPr lang="en-GB" sz="5400" dirty="0" smtClean="0"/>
            </a:br>
            <a:r>
              <a:rPr lang="en-GB" sz="5400" dirty="0" smtClean="0"/>
              <a:t>LITERATURE</a:t>
            </a:r>
            <a:br>
              <a:rPr lang="en-GB" sz="5400" dirty="0" smtClean="0"/>
            </a:b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GB" dirty="0" smtClean="0"/>
              <a:t>PRIMARY</a:t>
            </a:r>
          </a:p>
          <a:p>
            <a:pPr algn="ctr">
              <a:buNone/>
            </a:pPr>
            <a:r>
              <a:rPr lang="en-GB" dirty="0" smtClean="0"/>
              <a:t>(PRESCHOOL- GRADE 2)</a:t>
            </a:r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r>
              <a:rPr lang="en-GB" u="sng" dirty="0" smtClean="0"/>
              <a:t>1</a:t>
            </a:r>
            <a:r>
              <a:rPr lang="en-GB" u="sng" baseline="30000" dirty="0" smtClean="0"/>
              <a:t>st</a:t>
            </a:r>
            <a:r>
              <a:rPr lang="en-GB" u="sng" dirty="0" smtClean="0"/>
              <a:t> Place</a:t>
            </a:r>
          </a:p>
          <a:p>
            <a:pPr algn="ctr">
              <a:buNone/>
            </a:pPr>
            <a:r>
              <a:rPr lang="en-GB" dirty="0" err="1" smtClean="0"/>
              <a:t>Yordanos</a:t>
            </a:r>
            <a:r>
              <a:rPr lang="en-GB" dirty="0" smtClean="0"/>
              <a:t> Miller</a:t>
            </a:r>
          </a:p>
          <a:p>
            <a:pPr algn="ctr">
              <a:buNone/>
            </a:pPr>
            <a:r>
              <a:rPr lang="en-GB" dirty="0" smtClean="0"/>
              <a:t>Tiffany Ridge Elementary PTA</a:t>
            </a:r>
          </a:p>
          <a:p>
            <a:pPr algn="ctr">
              <a:buNone/>
            </a:pPr>
            <a:r>
              <a:rPr lang="en-GB" dirty="0" smtClean="0"/>
              <a:t>Park Hill School District</a:t>
            </a:r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endParaRPr lang="en-GB" dirty="0" smtClean="0"/>
          </a:p>
          <a:p>
            <a:pPr>
              <a:buNone/>
            </a:pPr>
            <a:endParaRPr lang="en-GB" dirty="0"/>
          </a:p>
        </p:txBody>
      </p:sp>
      <p:pic>
        <p:nvPicPr>
          <p:cNvPr id="5" name="Picture 4" descr="literature foo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81725" y="5562600"/>
            <a:ext cx="2886075" cy="121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:dissolve/>
      </p:transition>
    </mc:Choice>
    <mc:Fallback>
      <p:transition spd="slow" advClick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 smtClean="0"/>
              <a:t/>
            </a:r>
            <a:br>
              <a:rPr lang="en-GB" sz="5400" dirty="0" smtClean="0"/>
            </a:br>
            <a:r>
              <a:rPr lang="en-GB" sz="5400" dirty="0" smtClean="0"/>
              <a:t>DANCE CHOREOGRAPHY</a:t>
            </a:r>
            <a:br>
              <a:rPr lang="en-GB" sz="5400" dirty="0" smtClean="0"/>
            </a:br>
            <a:endParaRPr lang="en-GB" sz="5400" dirty="0"/>
          </a:p>
        </p:txBody>
      </p:sp>
      <p:pic>
        <p:nvPicPr>
          <p:cNvPr id="6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8" name="Content Placeholder 7" descr="New dance.pn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714500" y="1828800"/>
            <a:ext cx="5715000" cy="3962400"/>
          </a:xfrm>
        </p:spPr>
      </p:pic>
    </p:spTree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 smtClean="0"/>
              <a:t/>
            </a:r>
            <a:br>
              <a:rPr lang="en-GB" sz="5400" dirty="0" smtClean="0"/>
            </a:br>
            <a:r>
              <a:rPr lang="en-GB" sz="3800" dirty="0"/>
              <a:t>LITERATURE-INTERMEDIATE</a:t>
            </a:r>
            <a:r>
              <a:rPr lang="en-GB" sz="5400" dirty="0" smtClean="0"/>
              <a:t/>
            </a:r>
            <a:br>
              <a:rPr lang="en-GB" sz="5400" dirty="0" smtClean="0"/>
            </a:br>
            <a:endParaRPr lang="en-GB" sz="5400" dirty="0"/>
          </a:p>
        </p:txBody>
      </p:sp>
      <p:pic>
        <p:nvPicPr>
          <p:cNvPr id="6" name="Content Placeholder 5" descr="New literatur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7300" y="1752600"/>
            <a:ext cx="6629400" cy="3657600"/>
          </a:xfrm>
        </p:spPr>
      </p:pic>
    </p:spTree>
    <p:extLst>
      <p:ext uri="{BB962C8B-B14F-4D97-AF65-F5344CB8AC3E}">
        <p14:creationId xmlns:p14="http://schemas.microsoft.com/office/powerpoint/2010/main" val="4131682614"/>
      </p:ext>
    </p:extLst>
  </p:cSld>
  <p:clrMapOvr>
    <a:masterClrMapping/>
  </p:clrMapOvr>
  <p:transition advClick="0">
    <p:pull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 smtClean="0"/>
              <a:t/>
            </a:r>
            <a:br>
              <a:rPr lang="en-GB" sz="5400" dirty="0" smtClean="0"/>
            </a:br>
            <a:r>
              <a:rPr lang="en-GB" sz="5400" dirty="0" smtClean="0"/>
              <a:t>LITERATURE</a:t>
            </a:r>
            <a:br>
              <a:rPr lang="en-GB" sz="5400" dirty="0" smtClean="0"/>
            </a:b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GB" dirty="0" smtClean="0"/>
              <a:t>INTERMEDIATE</a:t>
            </a:r>
          </a:p>
          <a:p>
            <a:pPr algn="ctr">
              <a:buNone/>
            </a:pPr>
            <a:r>
              <a:rPr lang="en-GB" dirty="0" smtClean="0"/>
              <a:t>(GRADES 3-5)</a:t>
            </a:r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r>
              <a:rPr lang="en-GB" u="sng" dirty="0" smtClean="0"/>
              <a:t>1</a:t>
            </a:r>
            <a:r>
              <a:rPr lang="en-GB" u="sng" baseline="30000" dirty="0" smtClean="0"/>
              <a:t>st</a:t>
            </a:r>
            <a:r>
              <a:rPr lang="en-GB" u="sng" dirty="0" smtClean="0"/>
              <a:t> Place</a:t>
            </a:r>
          </a:p>
          <a:p>
            <a:pPr algn="ctr">
              <a:buNone/>
            </a:pPr>
            <a:r>
              <a:rPr lang="en-GB" dirty="0" smtClean="0"/>
              <a:t>Delaney Cardin</a:t>
            </a:r>
          </a:p>
          <a:p>
            <a:pPr algn="ctr">
              <a:buNone/>
            </a:pPr>
            <a:r>
              <a:rPr lang="en-GB" dirty="0" smtClean="0"/>
              <a:t>Ozark North Elementary PTA</a:t>
            </a:r>
          </a:p>
          <a:p>
            <a:pPr algn="ctr">
              <a:buNone/>
            </a:pPr>
            <a:r>
              <a:rPr lang="en-GB" dirty="0" smtClean="0"/>
              <a:t>Ozark School District</a:t>
            </a:r>
          </a:p>
          <a:p>
            <a:pPr>
              <a:buNone/>
            </a:pPr>
            <a:endParaRPr lang="en-GB" dirty="0"/>
          </a:p>
        </p:txBody>
      </p:sp>
      <p:pic>
        <p:nvPicPr>
          <p:cNvPr id="5" name="Picture 4" descr="literature foo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81725" y="5562600"/>
            <a:ext cx="2886075" cy="121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:dissolve/>
      </p:transition>
    </mc:Choice>
    <mc:Fallback>
      <p:transition spd="slow" advClick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800" dirty="0" smtClean="0"/>
              <a:t/>
            </a:r>
            <a:br>
              <a:rPr lang="en-GB" sz="3800" dirty="0" smtClean="0"/>
            </a:br>
            <a:r>
              <a:rPr lang="en-GB" sz="3800" dirty="0"/>
              <a:t>LITERATURE-MIDDLE SCHOOL</a:t>
            </a:r>
            <a:r>
              <a:rPr lang="en-GB" sz="3800" dirty="0" smtClean="0"/>
              <a:t/>
            </a:r>
            <a:br>
              <a:rPr lang="en-GB" sz="3800" dirty="0" smtClean="0"/>
            </a:br>
            <a:endParaRPr lang="en-GB" sz="3800" dirty="0"/>
          </a:p>
        </p:txBody>
      </p:sp>
      <p:pic>
        <p:nvPicPr>
          <p:cNvPr id="6" name="Content Placeholder 5" descr="New literatur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7300" y="1752600"/>
            <a:ext cx="6629400" cy="3657600"/>
          </a:xfrm>
        </p:spPr>
      </p:pic>
    </p:spTree>
    <p:extLst>
      <p:ext uri="{BB962C8B-B14F-4D97-AF65-F5344CB8AC3E}">
        <p14:creationId xmlns:p14="http://schemas.microsoft.com/office/powerpoint/2010/main" val="2023919920"/>
      </p:ext>
    </p:extLst>
  </p:cSld>
  <p:clrMapOvr>
    <a:masterClrMapping/>
  </p:clrMapOvr>
  <p:transition advClick="0">
    <p:pull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 smtClean="0"/>
              <a:t/>
            </a:r>
            <a:br>
              <a:rPr lang="en-GB" sz="5400" dirty="0" smtClean="0"/>
            </a:br>
            <a:r>
              <a:rPr lang="en-GB" sz="5400" dirty="0" smtClean="0"/>
              <a:t>LITERATURE</a:t>
            </a:r>
            <a:br>
              <a:rPr lang="en-GB" sz="5400" dirty="0" smtClean="0"/>
            </a:b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GB" dirty="0" smtClean="0"/>
              <a:t>MIDDLE SCHOOL</a:t>
            </a:r>
          </a:p>
          <a:p>
            <a:pPr algn="ctr">
              <a:buNone/>
            </a:pPr>
            <a:r>
              <a:rPr lang="en-GB" dirty="0" smtClean="0"/>
              <a:t>(GRADES 6-8)</a:t>
            </a:r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r>
              <a:rPr lang="en-GB" u="sng" dirty="0" smtClean="0"/>
              <a:t>1</a:t>
            </a:r>
            <a:r>
              <a:rPr lang="en-GB" u="sng" baseline="30000" dirty="0" smtClean="0"/>
              <a:t>st</a:t>
            </a:r>
            <a:r>
              <a:rPr lang="en-GB" u="sng" dirty="0" smtClean="0"/>
              <a:t> Place</a:t>
            </a:r>
          </a:p>
          <a:p>
            <a:pPr algn="ctr">
              <a:buNone/>
            </a:pPr>
            <a:r>
              <a:rPr lang="en-GB" dirty="0" err="1" smtClean="0"/>
              <a:t>Caleigh</a:t>
            </a:r>
            <a:r>
              <a:rPr lang="en-GB" dirty="0" smtClean="0"/>
              <a:t> </a:t>
            </a:r>
            <a:r>
              <a:rPr lang="en-GB" dirty="0" err="1" smtClean="0"/>
              <a:t>Albani</a:t>
            </a:r>
            <a:endParaRPr lang="en-GB" dirty="0" smtClean="0"/>
          </a:p>
          <a:p>
            <a:pPr algn="ctr">
              <a:buNone/>
            </a:pPr>
            <a:r>
              <a:rPr lang="en-GB" dirty="0" smtClean="0"/>
              <a:t>Lakeview Middle School PTA</a:t>
            </a:r>
          </a:p>
          <a:p>
            <a:pPr algn="ctr">
              <a:buNone/>
            </a:pPr>
            <a:r>
              <a:rPr lang="en-GB" dirty="0" smtClean="0"/>
              <a:t>Park Hill School District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/>
          </a:p>
        </p:txBody>
      </p:sp>
      <p:pic>
        <p:nvPicPr>
          <p:cNvPr id="5" name="Picture 4" descr="literature foo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81725" y="5562600"/>
            <a:ext cx="2886075" cy="121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:dissolve/>
      </p:transition>
    </mc:Choice>
    <mc:Fallback>
      <p:transition spd="slow" advClick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800" dirty="0" smtClean="0"/>
              <a:t/>
            </a:r>
            <a:br>
              <a:rPr lang="en-GB" sz="3800" dirty="0" smtClean="0"/>
            </a:br>
            <a:r>
              <a:rPr lang="en-GB" sz="3800" dirty="0"/>
              <a:t>LITERATURE-HIGH SCHOOL</a:t>
            </a:r>
            <a:r>
              <a:rPr lang="en-GB" sz="3800" dirty="0" smtClean="0"/>
              <a:t/>
            </a:r>
            <a:br>
              <a:rPr lang="en-GB" sz="3800" dirty="0" smtClean="0"/>
            </a:br>
            <a:endParaRPr lang="en-GB" sz="3800" dirty="0"/>
          </a:p>
        </p:txBody>
      </p:sp>
      <p:pic>
        <p:nvPicPr>
          <p:cNvPr id="6" name="Content Placeholder 5" descr="New literatur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7300" y="1752600"/>
            <a:ext cx="6629400" cy="3657600"/>
          </a:xfrm>
        </p:spPr>
      </p:pic>
    </p:spTree>
    <p:extLst>
      <p:ext uri="{BB962C8B-B14F-4D97-AF65-F5344CB8AC3E}">
        <p14:creationId xmlns:p14="http://schemas.microsoft.com/office/powerpoint/2010/main" val="1366779870"/>
      </p:ext>
    </p:extLst>
  </p:cSld>
  <p:clrMapOvr>
    <a:masterClrMapping/>
  </p:clrMapOvr>
  <p:transition advClick="0">
    <p:pull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terature foo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81725" y="5562600"/>
            <a:ext cx="2886075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 smtClean="0"/>
              <a:t/>
            </a:r>
            <a:br>
              <a:rPr lang="en-GB" sz="5400" dirty="0" smtClean="0"/>
            </a:br>
            <a:r>
              <a:rPr lang="en-GB" sz="5400" dirty="0" smtClean="0"/>
              <a:t>LITERATURE</a:t>
            </a:r>
            <a:br>
              <a:rPr lang="en-GB" sz="5400" dirty="0" smtClean="0"/>
            </a:b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GB" dirty="0" smtClean="0"/>
              <a:t>HIGH SCHOOL</a:t>
            </a:r>
          </a:p>
          <a:p>
            <a:pPr algn="ctr">
              <a:buNone/>
            </a:pPr>
            <a:r>
              <a:rPr lang="en-GB" dirty="0" smtClean="0"/>
              <a:t>(GRADES 9-12)</a:t>
            </a:r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r>
              <a:rPr lang="en-GB" u="sng" dirty="0" smtClean="0"/>
              <a:t>1</a:t>
            </a:r>
            <a:r>
              <a:rPr lang="en-GB" u="sng" baseline="30000" dirty="0" smtClean="0"/>
              <a:t>st</a:t>
            </a:r>
            <a:r>
              <a:rPr lang="en-GB" u="sng" dirty="0" smtClean="0"/>
              <a:t> Place</a:t>
            </a:r>
          </a:p>
          <a:p>
            <a:pPr algn="ctr">
              <a:buNone/>
            </a:pPr>
            <a:r>
              <a:rPr lang="en-GB" dirty="0" smtClean="0"/>
              <a:t>Kristine Cho</a:t>
            </a:r>
          </a:p>
          <a:p>
            <a:pPr algn="ctr">
              <a:buNone/>
            </a:pPr>
            <a:r>
              <a:rPr lang="en-GB" dirty="0" smtClean="0"/>
              <a:t>Rock Bridge High School PTSA</a:t>
            </a:r>
          </a:p>
          <a:p>
            <a:pPr algn="ctr">
              <a:buNone/>
            </a:pPr>
            <a:r>
              <a:rPr lang="en-GB" dirty="0" smtClean="0"/>
              <a:t>Columbia School District</a:t>
            </a:r>
          </a:p>
          <a:p>
            <a:pPr>
              <a:buNone/>
            </a:pP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:dissolve/>
      </p:transition>
    </mc:Choice>
    <mc:Fallback>
      <p:transition spd="slow" advClick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 smtClean="0"/>
              <a:t/>
            </a:r>
            <a:br>
              <a:rPr lang="en-GB" sz="5400" dirty="0" smtClean="0"/>
            </a:br>
            <a:r>
              <a:rPr lang="en-GB" sz="5400" dirty="0" smtClean="0"/>
              <a:t>MUSIC COMPOSITION</a:t>
            </a:r>
            <a:br>
              <a:rPr lang="en-GB" sz="5400" dirty="0" smtClean="0"/>
            </a:br>
            <a:endParaRPr lang="en-GB" sz="5400" dirty="0"/>
          </a:p>
        </p:txBody>
      </p:sp>
      <p:pic>
        <p:nvPicPr>
          <p:cNvPr id="6" name="Content Placeholder 5" descr="New music comp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3500" y="1676400"/>
            <a:ext cx="6477000" cy="4331494"/>
          </a:xfrm>
        </p:spPr>
      </p:pic>
    </p:spTree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800" dirty="0" smtClean="0"/>
              <a:t/>
            </a:r>
            <a:br>
              <a:rPr lang="en-GB" sz="3800" dirty="0" smtClean="0"/>
            </a:br>
            <a:r>
              <a:rPr lang="en-GB" sz="3800" dirty="0" smtClean="0"/>
              <a:t>MUSIC </a:t>
            </a:r>
            <a:r>
              <a:rPr lang="en-GB" sz="3800" dirty="0"/>
              <a:t>COMPOSITION-PRIMARY</a:t>
            </a:r>
            <a:r>
              <a:rPr lang="en-GB" sz="3800" dirty="0" smtClean="0"/>
              <a:t/>
            </a:r>
            <a:br>
              <a:rPr lang="en-GB" sz="3800" dirty="0" smtClean="0"/>
            </a:br>
            <a:endParaRPr lang="en-GB" sz="3800" dirty="0"/>
          </a:p>
        </p:txBody>
      </p:sp>
      <p:pic>
        <p:nvPicPr>
          <p:cNvPr id="6" name="Content Placeholder 5" descr="New music comp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3500" y="1676400"/>
            <a:ext cx="6477000" cy="4331494"/>
          </a:xfrm>
        </p:spPr>
      </p:pic>
    </p:spTree>
    <p:extLst>
      <p:ext uri="{BB962C8B-B14F-4D97-AF65-F5344CB8AC3E}">
        <p14:creationId xmlns:p14="http://schemas.microsoft.com/office/powerpoint/2010/main" val="1018060289"/>
      </p:ext>
    </p:extLst>
  </p:cSld>
  <p:clrMapOvr>
    <a:masterClrMapping/>
  </p:clrMapOvr>
  <p:transition advClick="0">
    <p:pull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 smtClean="0"/>
              <a:t/>
            </a:r>
            <a:br>
              <a:rPr lang="en-GB" sz="5400" dirty="0" smtClean="0"/>
            </a:br>
            <a:r>
              <a:rPr lang="en-GB" sz="5400" dirty="0" smtClean="0"/>
              <a:t>MUSIC COMPOSITION</a:t>
            </a:r>
            <a:br>
              <a:rPr lang="en-GB" sz="5400" dirty="0" smtClean="0"/>
            </a:b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GB" dirty="0" smtClean="0"/>
              <a:t>PRIMARY</a:t>
            </a:r>
          </a:p>
          <a:p>
            <a:pPr algn="ctr">
              <a:buNone/>
            </a:pPr>
            <a:r>
              <a:rPr lang="en-GB" dirty="0" smtClean="0"/>
              <a:t>(PRESCHOOL- GRADE 2)</a:t>
            </a:r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r>
              <a:rPr lang="en-GB" u="sng" dirty="0" smtClean="0"/>
              <a:t>1</a:t>
            </a:r>
            <a:r>
              <a:rPr lang="en-GB" u="sng" baseline="30000" dirty="0" smtClean="0"/>
              <a:t>st</a:t>
            </a:r>
            <a:r>
              <a:rPr lang="en-GB" u="sng" dirty="0" smtClean="0"/>
              <a:t> Place</a:t>
            </a:r>
          </a:p>
          <a:p>
            <a:pPr algn="ctr">
              <a:buNone/>
            </a:pPr>
            <a:r>
              <a:rPr lang="en-GB" dirty="0" smtClean="0"/>
              <a:t>Lily </a:t>
            </a:r>
            <a:r>
              <a:rPr lang="en-GB" dirty="0" err="1" smtClean="0"/>
              <a:t>Lagergren</a:t>
            </a:r>
            <a:endParaRPr lang="en-GB" dirty="0" smtClean="0"/>
          </a:p>
          <a:p>
            <a:pPr algn="ctr">
              <a:buNone/>
            </a:pPr>
            <a:r>
              <a:rPr lang="en-GB" dirty="0" smtClean="0"/>
              <a:t>Southeast Elementary PTA</a:t>
            </a:r>
          </a:p>
          <a:p>
            <a:pPr algn="ctr">
              <a:buNone/>
            </a:pPr>
            <a:r>
              <a:rPr lang="en-GB" dirty="0" smtClean="0"/>
              <a:t>Park Hill School District</a:t>
            </a:r>
          </a:p>
          <a:p>
            <a:pPr>
              <a:buNone/>
            </a:pPr>
            <a:endParaRPr lang="en-GB" dirty="0"/>
          </a:p>
        </p:txBody>
      </p:sp>
      <p:pic>
        <p:nvPicPr>
          <p:cNvPr id="5" name="Picture 4" descr="music footnote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lum bright="3000" contrast="-8000"/>
          </a:blip>
          <a:stretch>
            <a:fillRect/>
          </a:stretch>
        </p:blipFill>
        <p:spPr>
          <a:xfrm>
            <a:off x="7000875" y="4714875"/>
            <a:ext cx="2143125" cy="2143125"/>
          </a:xfrm>
          <a:prstGeom prst="rect">
            <a:avLst/>
          </a:prstGeom>
        </p:spPr>
      </p:pic>
      <p:pic>
        <p:nvPicPr>
          <p:cNvPr id="6" name="[Upload Music Audio] 9004204-Lily_Lagergren_-_Joy_20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934200" y="7620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:dissolve/>
      </p:transition>
    </mc:Choice>
    <mc:Fallback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800" dirty="0" smtClean="0"/>
              <a:t/>
            </a:r>
            <a:br>
              <a:rPr lang="en-GB" sz="3800" dirty="0" smtClean="0"/>
            </a:br>
            <a:r>
              <a:rPr lang="en-GB" sz="3800" dirty="0" smtClean="0"/>
              <a:t>MUSIC </a:t>
            </a:r>
            <a:r>
              <a:rPr lang="en-GB" sz="3800" dirty="0"/>
              <a:t>COMPOSITION-INTERMEDIATE</a:t>
            </a:r>
            <a:r>
              <a:rPr lang="en-GB" sz="3800" dirty="0" smtClean="0"/>
              <a:t/>
            </a:r>
            <a:br>
              <a:rPr lang="en-GB" sz="3800" dirty="0" smtClean="0"/>
            </a:br>
            <a:endParaRPr lang="en-GB" sz="3800" dirty="0"/>
          </a:p>
        </p:txBody>
      </p:sp>
      <p:pic>
        <p:nvPicPr>
          <p:cNvPr id="6" name="Content Placeholder 5" descr="New music comp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3500" y="1676400"/>
            <a:ext cx="6477000" cy="4331494"/>
          </a:xfrm>
        </p:spPr>
      </p:pic>
    </p:spTree>
    <p:extLst>
      <p:ext uri="{BB962C8B-B14F-4D97-AF65-F5344CB8AC3E}">
        <p14:creationId xmlns:p14="http://schemas.microsoft.com/office/powerpoint/2010/main" val="1622254906"/>
      </p:ext>
    </p:extLst>
  </p:cSld>
  <p:clrMapOvr>
    <a:masterClrMapping/>
  </p:clrMapOvr>
  <p:transition advClick="0">
    <p:pull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800" dirty="0" smtClean="0"/>
              <a:t/>
            </a:r>
            <a:br>
              <a:rPr lang="en-GB" sz="3800" dirty="0" smtClean="0"/>
            </a:br>
            <a:r>
              <a:rPr lang="en-GB" sz="3800" dirty="0" smtClean="0"/>
              <a:t>DANCE </a:t>
            </a:r>
            <a:r>
              <a:rPr lang="en-GB" sz="3800" dirty="0" smtClean="0"/>
              <a:t>CHOREOGRAPHY-PRIMARY</a:t>
            </a:r>
            <a:r>
              <a:rPr lang="en-GB" sz="3800" dirty="0" smtClean="0"/>
              <a:t/>
            </a:r>
            <a:br>
              <a:rPr lang="en-GB" sz="3800" dirty="0" smtClean="0"/>
            </a:br>
            <a:endParaRPr lang="en-GB" sz="3800" dirty="0"/>
          </a:p>
        </p:txBody>
      </p:sp>
      <p:pic>
        <p:nvPicPr>
          <p:cNvPr id="6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8" name="Content Placeholder 7" descr="New dance.pn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714500" y="1828800"/>
            <a:ext cx="5715000" cy="3962400"/>
          </a:xfrm>
        </p:spPr>
      </p:pic>
    </p:spTree>
    <p:extLst>
      <p:ext uri="{BB962C8B-B14F-4D97-AF65-F5344CB8AC3E}">
        <p14:creationId xmlns:p14="http://schemas.microsoft.com/office/powerpoint/2010/main" val="2532033063"/>
      </p:ext>
    </p:extLst>
  </p:cSld>
  <p:clrMapOvr>
    <a:masterClrMapping/>
  </p:clrMapOvr>
  <p:transition advClick="0">
    <p:pull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usic footnote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lum bright="3000" contrast="-8000"/>
          </a:blip>
          <a:stretch>
            <a:fillRect/>
          </a:stretch>
        </p:blipFill>
        <p:spPr>
          <a:xfrm>
            <a:off x="7000875" y="4714875"/>
            <a:ext cx="2143125" cy="2143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 smtClean="0"/>
              <a:t/>
            </a:r>
            <a:br>
              <a:rPr lang="en-GB" sz="5400" dirty="0" smtClean="0"/>
            </a:br>
            <a:r>
              <a:rPr lang="en-GB" sz="5400" dirty="0" smtClean="0"/>
              <a:t>MUSIC COMPOSITION</a:t>
            </a:r>
            <a:br>
              <a:rPr lang="en-GB" sz="5400" dirty="0" smtClean="0"/>
            </a:b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GB" dirty="0" smtClean="0"/>
              <a:t>INTERMEDIATE</a:t>
            </a:r>
          </a:p>
          <a:p>
            <a:pPr algn="ctr">
              <a:buNone/>
            </a:pPr>
            <a:r>
              <a:rPr lang="en-GB" dirty="0" smtClean="0"/>
              <a:t>(GRADES 3-5)</a:t>
            </a:r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r>
              <a:rPr lang="en-GB" u="sng" dirty="0" smtClean="0"/>
              <a:t>1</a:t>
            </a:r>
            <a:r>
              <a:rPr lang="en-GB" u="sng" baseline="30000" dirty="0" smtClean="0"/>
              <a:t>st</a:t>
            </a:r>
            <a:r>
              <a:rPr lang="en-GB" u="sng" dirty="0" smtClean="0"/>
              <a:t> Place</a:t>
            </a:r>
          </a:p>
          <a:p>
            <a:pPr algn="ctr">
              <a:buNone/>
            </a:pPr>
            <a:r>
              <a:rPr lang="en-GB" dirty="0" smtClean="0"/>
              <a:t>Hannah Sheer</a:t>
            </a:r>
          </a:p>
          <a:p>
            <a:pPr algn="ctr">
              <a:buNone/>
            </a:pPr>
            <a:r>
              <a:rPr lang="en-GB" dirty="0" smtClean="0"/>
              <a:t>Bell Prairie PTA</a:t>
            </a:r>
          </a:p>
          <a:p>
            <a:pPr algn="ctr">
              <a:buNone/>
            </a:pPr>
            <a:r>
              <a:rPr lang="en-GB" dirty="0" smtClean="0"/>
              <a:t>North Kansas City School District</a:t>
            </a:r>
          </a:p>
          <a:p>
            <a:pPr>
              <a:buNone/>
            </a:pPr>
            <a:endParaRPr lang="en-GB" dirty="0"/>
          </a:p>
        </p:txBody>
      </p:sp>
      <p:pic>
        <p:nvPicPr>
          <p:cNvPr id="7" name="[Upload Music Audio] Hannah Sheer Intermediate_Music.m4a">
            <a:hlinkClick r:id="" action="ppaction://media"/>
          </p:cNvPr>
          <p:cNvPicPr>
            <a:picLocks noGrp="1" noChangeAspect="1"/>
          </p:cNvPicPr>
          <p:nvPr>
            <p:ph sz="half" idx="4294967295"/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934200" y="609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:dissolve/>
      </p:transition>
    </mc:Choice>
    <mc:Fallback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800" dirty="0" smtClean="0"/>
              <a:t/>
            </a:r>
            <a:br>
              <a:rPr lang="en-GB" sz="3800" dirty="0" smtClean="0"/>
            </a:br>
            <a:r>
              <a:rPr lang="en-GB" sz="3800" dirty="0" smtClean="0"/>
              <a:t>MUSIC </a:t>
            </a:r>
            <a:r>
              <a:rPr lang="en-GB" sz="3800" dirty="0"/>
              <a:t>COMPOSITION-MIDDLE SCHOOL</a:t>
            </a:r>
            <a:r>
              <a:rPr lang="en-GB" sz="3800" dirty="0" smtClean="0"/>
              <a:t/>
            </a:r>
            <a:br>
              <a:rPr lang="en-GB" sz="3800" dirty="0" smtClean="0"/>
            </a:br>
            <a:endParaRPr lang="en-GB" sz="3800" dirty="0"/>
          </a:p>
        </p:txBody>
      </p:sp>
      <p:pic>
        <p:nvPicPr>
          <p:cNvPr id="6" name="Content Placeholder 5" descr="New music comp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3500" y="1676400"/>
            <a:ext cx="6477000" cy="4331494"/>
          </a:xfrm>
        </p:spPr>
      </p:pic>
    </p:spTree>
    <p:extLst>
      <p:ext uri="{BB962C8B-B14F-4D97-AF65-F5344CB8AC3E}">
        <p14:creationId xmlns:p14="http://schemas.microsoft.com/office/powerpoint/2010/main" val="1800590615"/>
      </p:ext>
    </p:extLst>
  </p:cSld>
  <p:clrMapOvr>
    <a:masterClrMapping/>
  </p:clrMapOvr>
  <p:transition advClick="0">
    <p:pull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 smtClean="0"/>
              <a:t/>
            </a:r>
            <a:br>
              <a:rPr lang="en-GB" sz="5400" dirty="0" smtClean="0"/>
            </a:br>
            <a:r>
              <a:rPr lang="en-GB" sz="5400" dirty="0" smtClean="0"/>
              <a:t>MUSIC COMPOSITION</a:t>
            </a:r>
            <a:br>
              <a:rPr lang="en-GB" sz="5400" dirty="0" smtClean="0"/>
            </a:b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GB" dirty="0" smtClean="0"/>
              <a:t>MIDDLE SCHOOL</a:t>
            </a:r>
          </a:p>
          <a:p>
            <a:pPr algn="ctr">
              <a:buNone/>
            </a:pPr>
            <a:r>
              <a:rPr lang="en-GB" dirty="0" smtClean="0"/>
              <a:t>(GRADES 6-8)</a:t>
            </a:r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r>
              <a:rPr lang="en-GB" u="sng" dirty="0" smtClean="0"/>
              <a:t>1</a:t>
            </a:r>
            <a:r>
              <a:rPr lang="en-GB" u="sng" baseline="30000" dirty="0" smtClean="0"/>
              <a:t>st</a:t>
            </a:r>
            <a:r>
              <a:rPr lang="en-GB" u="sng" dirty="0" smtClean="0"/>
              <a:t> Place</a:t>
            </a:r>
          </a:p>
          <a:p>
            <a:pPr algn="ctr">
              <a:buNone/>
            </a:pPr>
            <a:r>
              <a:rPr lang="en-GB" dirty="0" smtClean="0"/>
              <a:t>Danny Saab</a:t>
            </a:r>
          </a:p>
          <a:p>
            <a:pPr algn="ctr">
              <a:buNone/>
            </a:pPr>
            <a:r>
              <a:rPr lang="en-GB" dirty="0" smtClean="0"/>
              <a:t>West Middle School PTSA</a:t>
            </a:r>
          </a:p>
          <a:p>
            <a:pPr algn="ctr">
              <a:buNone/>
            </a:pPr>
            <a:r>
              <a:rPr lang="en-GB" dirty="0" smtClean="0"/>
              <a:t>Columbia School District</a:t>
            </a:r>
          </a:p>
          <a:p>
            <a:pPr>
              <a:buNone/>
            </a:pPr>
            <a:endParaRPr lang="en-GB" dirty="0"/>
          </a:p>
        </p:txBody>
      </p:sp>
      <p:pic>
        <p:nvPicPr>
          <p:cNvPr id="5" name="Picture 4" descr="music footnote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lum bright="3000" contrast="-8000"/>
          </a:blip>
          <a:stretch>
            <a:fillRect/>
          </a:stretch>
        </p:blipFill>
        <p:spPr>
          <a:xfrm>
            <a:off x="7000875" y="4714875"/>
            <a:ext cx="2143125" cy="2143125"/>
          </a:xfrm>
          <a:prstGeom prst="rect">
            <a:avLst/>
          </a:prstGeom>
        </p:spPr>
      </p:pic>
      <p:pic>
        <p:nvPicPr>
          <p:cNvPr id="4" name="SAAB.DANIE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6041" y="609600"/>
            <a:ext cx="533400" cy="533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:dissolve/>
      </p:transition>
    </mc:Choice>
    <mc:Fallback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800" dirty="0" smtClean="0"/>
              <a:t/>
            </a:r>
            <a:br>
              <a:rPr lang="en-GB" sz="3800" dirty="0" smtClean="0"/>
            </a:br>
            <a:r>
              <a:rPr lang="en-GB" sz="3800" dirty="0" smtClean="0"/>
              <a:t>MUSIC </a:t>
            </a:r>
            <a:r>
              <a:rPr lang="en-GB" sz="3800" dirty="0"/>
              <a:t>COMPOSITION-HIGH SCHOOL</a:t>
            </a:r>
            <a:r>
              <a:rPr lang="en-GB" sz="3800" dirty="0" smtClean="0"/>
              <a:t/>
            </a:r>
            <a:br>
              <a:rPr lang="en-GB" sz="3800" dirty="0" smtClean="0"/>
            </a:br>
            <a:endParaRPr lang="en-GB" sz="3800" dirty="0"/>
          </a:p>
        </p:txBody>
      </p:sp>
      <p:pic>
        <p:nvPicPr>
          <p:cNvPr id="6" name="Content Placeholder 5" descr="New music comp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3500" y="1676400"/>
            <a:ext cx="6477000" cy="4331494"/>
          </a:xfrm>
        </p:spPr>
      </p:pic>
    </p:spTree>
    <p:extLst>
      <p:ext uri="{BB962C8B-B14F-4D97-AF65-F5344CB8AC3E}">
        <p14:creationId xmlns:p14="http://schemas.microsoft.com/office/powerpoint/2010/main" val="4278545798"/>
      </p:ext>
    </p:extLst>
  </p:cSld>
  <p:clrMapOvr>
    <a:masterClrMapping/>
  </p:clrMapOvr>
  <p:transition advClick="0">
    <p:pull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usic footnote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lum bright="3000" contrast="-8000"/>
          </a:blip>
          <a:stretch>
            <a:fillRect/>
          </a:stretch>
        </p:blipFill>
        <p:spPr>
          <a:xfrm>
            <a:off x="7000875" y="4714875"/>
            <a:ext cx="2143125" cy="2143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 smtClean="0"/>
              <a:t/>
            </a:r>
            <a:br>
              <a:rPr lang="en-GB" sz="5400" dirty="0" smtClean="0"/>
            </a:br>
            <a:r>
              <a:rPr lang="en-GB" sz="5400" dirty="0" smtClean="0"/>
              <a:t>MUSIC COMPOSITION</a:t>
            </a:r>
            <a:br>
              <a:rPr lang="en-GB" sz="5400" dirty="0" smtClean="0"/>
            </a:b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GB" dirty="0" smtClean="0"/>
              <a:t>HIGH SCHOOL</a:t>
            </a:r>
          </a:p>
          <a:p>
            <a:pPr algn="ctr">
              <a:buNone/>
            </a:pPr>
            <a:r>
              <a:rPr lang="en-GB" dirty="0" smtClean="0"/>
              <a:t>(GRADES 9-12)</a:t>
            </a:r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r>
              <a:rPr lang="en-GB" u="sng" dirty="0" smtClean="0"/>
              <a:t>1</a:t>
            </a:r>
            <a:r>
              <a:rPr lang="en-GB" u="sng" baseline="30000" dirty="0" smtClean="0"/>
              <a:t>st</a:t>
            </a:r>
            <a:r>
              <a:rPr lang="en-GB" u="sng" dirty="0" smtClean="0"/>
              <a:t> Place</a:t>
            </a:r>
          </a:p>
          <a:p>
            <a:pPr algn="ctr">
              <a:buNone/>
            </a:pPr>
            <a:r>
              <a:rPr lang="en-GB" dirty="0" smtClean="0"/>
              <a:t>Ben </a:t>
            </a:r>
            <a:r>
              <a:rPr lang="en-GB" dirty="0" err="1" smtClean="0"/>
              <a:t>Rouder</a:t>
            </a:r>
            <a:endParaRPr lang="en-GB" dirty="0" smtClean="0"/>
          </a:p>
          <a:p>
            <a:pPr algn="ctr">
              <a:buNone/>
            </a:pPr>
            <a:r>
              <a:rPr lang="en-GB" dirty="0" smtClean="0"/>
              <a:t>Rock Bridge High School PTSA</a:t>
            </a:r>
          </a:p>
          <a:p>
            <a:pPr algn="ctr">
              <a:buNone/>
            </a:pPr>
            <a:r>
              <a:rPr lang="en-GB" dirty="0" smtClean="0"/>
              <a:t>Columbia School District</a:t>
            </a:r>
          </a:p>
          <a:p>
            <a:pPr>
              <a:buNone/>
            </a:pPr>
            <a:endParaRPr lang="en-GB" dirty="0"/>
          </a:p>
        </p:txBody>
      </p:sp>
      <p:pic>
        <p:nvPicPr>
          <p:cNvPr id="4" name="BenRoud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00875" y="685800"/>
            <a:ext cx="447675" cy="447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:dissolve/>
      </p:transition>
    </mc:Choice>
    <mc:Fallback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 smtClean="0"/>
              <a:t/>
            </a:r>
            <a:br>
              <a:rPr lang="en-GB" sz="5400" dirty="0" smtClean="0"/>
            </a:br>
            <a:r>
              <a:rPr lang="en-GB" sz="5400" dirty="0" smtClean="0"/>
              <a:t>PHOTOGRAPHY</a:t>
            </a:r>
            <a:br>
              <a:rPr lang="en-GB" sz="5400" dirty="0" smtClean="0"/>
            </a:br>
            <a:endParaRPr lang="en-GB" sz="5400" dirty="0"/>
          </a:p>
        </p:txBody>
      </p:sp>
      <p:pic>
        <p:nvPicPr>
          <p:cNvPr id="8" name="Content Placeholder 7" descr="New photo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85900" y="1905000"/>
            <a:ext cx="6172200" cy="3886200"/>
          </a:xfrm>
        </p:spPr>
      </p:pic>
    </p:spTree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800" dirty="0" smtClean="0"/>
              <a:t/>
            </a:r>
            <a:br>
              <a:rPr lang="en-GB" sz="3800" dirty="0" smtClean="0"/>
            </a:br>
            <a:r>
              <a:rPr lang="en-GB" sz="3800" dirty="0"/>
              <a:t>PHOTOGRAPHY-PRIMARY</a:t>
            </a:r>
            <a:r>
              <a:rPr lang="en-GB" sz="3800" dirty="0" smtClean="0"/>
              <a:t/>
            </a:r>
            <a:br>
              <a:rPr lang="en-GB" sz="3800" dirty="0" smtClean="0"/>
            </a:br>
            <a:endParaRPr lang="en-GB" sz="3800" dirty="0"/>
          </a:p>
        </p:txBody>
      </p:sp>
      <p:pic>
        <p:nvPicPr>
          <p:cNvPr id="8" name="Content Placeholder 7" descr="New photo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85900" y="1905000"/>
            <a:ext cx="6172200" cy="3886200"/>
          </a:xfrm>
        </p:spPr>
      </p:pic>
    </p:spTree>
    <p:extLst>
      <p:ext uri="{BB962C8B-B14F-4D97-AF65-F5344CB8AC3E}">
        <p14:creationId xmlns:p14="http://schemas.microsoft.com/office/powerpoint/2010/main" val="536478958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hotography foo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77000" y="5562600"/>
            <a:ext cx="2619375" cy="1209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 smtClean="0"/>
              <a:t/>
            </a:r>
            <a:br>
              <a:rPr lang="en-GB" sz="5400" dirty="0" smtClean="0"/>
            </a:br>
            <a:r>
              <a:rPr lang="en-GB" sz="5400" dirty="0" smtClean="0"/>
              <a:t>PHOTOGRAPHY</a:t>
            </a:r>
            <a:br>
              <a:rPr lang="en-GB" sz="5400" dirty="0" smtClean="0"/>
            </a:b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>
              <a:buNone/>
            </a:pPr>
            <a:r>
              <a:rPr lang="en-GB" dirty="0" smtClean="0"/>
              <a:t>PRIMARY</a:t>
            </a:r>
          </a:p>
          <a:p>
            <a:pPr algn="ctr">
              <a:buNone/>
            </a:pPr>
            <a:r>
              <a:rPr lang="en-GB" dirty="0" smtClean="0"/>
              <a:t>(PRESCHOOL- GRADE 2)</a:t>
            </a:r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r>
              <a:rPr lang="en-GB" u="sng" dirty="0" smtClean="0"/>
              <a:t>1</a:t>
            </a:r>
            <a:r>
              <a:rPr lang="en-GB" u="sng" baseline="30000" dirty="0" smtClean="0"/>
              <a:t>st</a:t>
            </a:r>
            <a:r>
              <a:rPr lang="en-GB" u="sng" dirty="0" smtClean="0"/>
              <a:t> Place</a:t>
            </a:r>
          </a:p>
          <a:p>
            <a:pPr algn="ctr">
              <a:buNone/>
            </a:pPr>
            <a:r>
              <a:rPr lang="en-GB" dirty="0" smtClean="0"/>
              <a:t>Ellie </a:t>
            </a:r>
            <a:r>
              <a:rPr lang="en-GB" dirty="0" err="1" smtClean="0"/>
              <a:t>Ciolek</a:t>
            </a:r>
            <a:endParaRPr lang="en-GB" dirty="0" smtClean="0"/>
          </a:p>
          <a:p>
            <a:pPr algn="ctr">
              <a:buNone/>
            </a:pPr>
            <a:r>
              <a:rPr lang="en-GB" dirty="0" err="1" smtClean="0"/>
              <a:t>Voy</a:t>
            </a:r>
            <a:r>
              <a:rPr lang="en-GB" dirty="0" smtClean="0"/>
              <a:t> Spears </a:t>
            </a:r>
            <a:r>
              <a:rPr lang="en-GB" dirty="0" err="1" smtClean="0"/>
              <a:t>Jr</a:t>
            </a:r>
            <a:r>
              <a:rPr lang="en-GB" dirty="0" smtClean="0"/>
              <a:t> Elementary PTA</a:t>
            </a:r>
          </a:p>
          <a:p>
            <a:pPr algn="ctr">
              <a:buNone/>
            </a:pPr>
            <a:r>
              <a:rPr lang="en-GB" dirty="0" smtClean="0"/>
              <a:t>Blue Springs School District</a:t>
            </a:r>
          </a:p>
          <a:p>
            <a:pPr>
              <a:buNone/>
            </a:pPr>
            <a:endParaRPr lang="en-GB" dirty="0"/>
          </a:p>
        </p:txBody>
      </p:sp>
      <p:pic>
        <p:nvPicPr>
          <p:cNvPr id="7" name="Content Placeholder 6" descr="Primary ellie ciolek -all about rainbows  photo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05400" y="533400"/>
            <a:ext cx="3886200" cy="472440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:dissolve/>
      </p:transition>
    </mc:Choice>
    <mc:Fallback>
      <p:transition spd="slow" advClick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800" dirty="0" smtClean="0"/>
              <a:t/>
            </a:r>
            <a:br>
              <a:rPr lang="en-GB" sz="3800" dirty="0" smtClean="0"/>
            </a:br>
            <a:r>
              <a:rPr lang="en-GB" sz="3800" dirty="0"/>
              <a:t>PHOTOGRAPHY-INTERMEDIATE</a:t>
            </a:r>
            <a:r>
              <a:rPr lang="en-GB" sz="3800" dirty="0" smtClean="0"/>
              <a:t/>
            </a:r>
            <a:br>
              <a:rPr lang="en-GB" sz="3800" dirty="0" smtClean="0"/>
            </a:br>
            <a:endParaRPr lang="en-GB" sz="3800" dirty="0"/>
          </a:p>
        </p:txBody>
      </p:sp>
      <p:pic>
        <p:nvPicPr>
          <p:cNvPr id="8" name="Content Placeholder 7" descr="New photo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85900" y="1905000"/>
            <a:ext cx="6172200" cy="3886200"/>
          </a:xfrm>
        </p:spPr>
      </p:pic>
    </p:spTree>
    <p:extLst>
      <p:ext uri="{BB962C8B-B14F-4D97-AF65-F5344CB8AC3E}">
        <p14:creationId xmlns:p14="http://schemas.microsoft.com/office/powerpoint/2010/main" val="1428899976"/>
      </p:ext>
    </p:extLst>
  </p:cSld>
  <p:clrMapOvr>
    <a:masterClrMapping/>
  </p:clrMapOvr>
  <p:transition advClick="0">
    <p:pull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 smtClean="0"/>
              <a:t/>
            </a:r>
            <a:br>
              <a:rPr lang="en-GB" sz="5400" dirty="0" smtClean="0"/>
            </a:br>
            <a:r>
              <a:rPr lang="en-GB" sz="5400" dirty="0" smtClean="0"/>
              <a:t>PHOTOGRAPHY</a:t>
            </a:r>
            <a:br>
              <a:rPr lang="en-GB" sz="5400" dirty="0" smtClean="0"/>
            </a:b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>
              <a:buNone/>
            </a:pPr>
            <a:r>
              <a:rPr lang="en-GB" dirty="0" smtClean="0"/>
              <a:t>INTERMEDIATE</a:t>
            </a:r>
          </a:p>
          <a:p>
            <a:pPr algn="ctr">
              <a:buNone/>
            </a:pPr>
            <a:r>
              <a:rPr lang="en-GB" dirty="0" smtClean="0"/>
              <a:t>(GRADES 3-5)</a:t>
            </a:r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r>
              <a:rPr lang="en-GB" u="sng" dirty="0" smtClean="0"/>
              <a:t>1</a:t>
            </a:r>
            <a:r>
              <a:rPr lang="en-GB" u="sng" baseline="30000" dirty="0" smtClean="0"/>
              <a:t>st</a:t>
            </a:r>
            <a:r>
              <a:rPr lang="en-GB" u="sng" dirty="0" smtClean="0"/>
              <a:t> Place</a:t>
            </a:r>
          </a:p>
          <a:p>
            <a:pPr algn="ctr">
              <a:buNone/>
            </a:pPr>
            <a:r>
              <a:rPr lang="en-GB" dirty="0" smtClean="0"/>
              <a:t>Hannah Petersen</a:t>
            </a:r>
          </a:p>
          <a:p>
            <a:pPr algn="ctr">
              <a:buNone/>
            </a:pPr>
            <a:r>
              <a:rPr lang="en-GB" dirty="0" smtClean="0"/>
              <a:t>Southeast Elementary PTA</a:t>
            </a:r>
          </a:p>
          <a:p>
            <a:pPr algn="ctr">
              <a:buNone/>
            </a:pPr>
            <a:r>
              <a:rPr lang="en-GB" dirty="0" smtClean="0"/>
              <a:t>Park Hill School District</a:t>
            </a:r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/>
          </a:p>
        </p:txBody>
      </p:sp>
      <p:pic>
        <p:nvPicPr>
          <p:cNvPr id="7" name="Content Placeholder 6" descr="Intermediate hannah petersen   photo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24400" y="1190625"/>
            <a:ext cx="4343400" cy="4219575"/>
          </a:xfrm>
        </p:spPr>
      </p:pic>
      <p:pic>
        <p:nvPicPr>
          <p:cNvPr id="5" name="Picture 4" descr="photography foo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0" y="5562600"/>
            <a:ext cx="2619375" cy="1209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:dissolve/>
      </p:transition>
    </mc:Choice>
    <mc:Fallback>
      <p:transition spd="slow" advClick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 smtClean="0"/>
              <a:t/>
            </a:r>
            <a:br>
              <a:rPr lang="en-GB" sz="5400" dirty="0" smtClean="0"/>
            </a:br>
            <a:r>
              <a:rPr lang="en-GB" sz="5400" dirty="0" smtClean="0"/>
              <a:t>DANCE CHOREOGRAPHY</a:t>
            </a:r>
            <a:br>
              <a:rPr lang="en-GB" sz="5400" dirty="0" smtClean="0"/>
            </a:b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GB" dirty="0" smtClean="0"/>
              <a:t>PRIMARY</a:t>
            </a:r>
          </a:p>
          <a:p>
            <a:pPr algn="ctr">
              <a:buNone/>
            </a:pPr>
            <a:r>
              <a:rPr lang="en-GB" dirty="0" smtClean="0"/>
              <a:t>(PRESCHOOL- GRADE 2)</a:t>
            </a:r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r>
              <a:rPr lang="en-GB" u="sng" dirty="0" smtClean="0"/>
              <a:t>1</a:t>
            </a:r>
            <a:r>
              <a:rPr lang="en-GB" u="sng" baseline="30000" dirty="0" smtClean="0"/>
              <a:t>ST</a:t>
            </a:r>
            <a:r>
              <a:rPr lang="en-GB" u="sng" dirty="0" smtClean="0"/>
              <a:t> Place</a:t>
            </a:r>
          </a:p>
          <a:p>
            <a:pPr algn="ctr">
              <a:buNone/>
            </a:pPr>
            <a:r>
              <a:rPr lang="en-GB" dirty="0" smtClean="0"/>
              <a:t>Emery Thomson</a:t>
            </a:r>
          </a:p>
          <a:p>
            <a:pPr algn="ctr">
              <a:buNone/>
            </a:pPr>
            <a:r>
              <a:rPr lang="en-GB" dirty="0" smtClean="0"/>
              <a:t>English Landing Elementary PTA</a:t>
            </a:r>
          </a:p>
          <a:p>
            <a:pPr algn="ctr">
              <a:buNone/>
            </a:pPr>
            <a:r>
              <a:rPr lang="en-GB" dirty="0" smtClean="0"/>
              <a:t>Park Hill School District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:dissolve/>
      </p:transition>
    </mc:Choice>
    <mc:Fallback>
      <p:transition spd="slow" advClick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800" dirty="0" smtClean="0"/>
              <a:t/>
            </a:r>
            <a:br>
              <a:rPr lang="en-GB" sz="3800" dirty="0" smtClean="0"/>
            </a:br>
            <a:r>
              <a:rPr lang="en-GB" sz="3800" dirty="0"/>
              <a:t>PHOTOGRAPHY-MIDDLE SCHOOL</a:t>
            </a:r>
            <a:r>
              <a:rPr lang="en-GB" sz="3800" dirty="0" smtClean="0"/>
              <a:t/>
            </a:r>
            <a:br>
              <a:rPr lang="en-GB" sz="3800" dirty="0" smtClean="0"/>
            </a:br>
            <a:endParaRPr lang="en-GB" sz="3800" dirty="0"/>
          </a:p>
        </p:txBody>
      </p:sp>
      <p:pic>
        <p:nvPicPr>
          <p:cNvPr id="8" name="Content Placeholder 7" descr="New photo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85900" y="1905000"/>
            <a:ext cx="6172200" cy="3886200"/>
          </a:xfrm>
        </p:spPr>
      </p:pic>
    </p:spTree>
    <p:extLst>
      <p:ext uri="{BB962C8B-B14F-4D97-AF65-F5344CB8AC3E}">
        <p14:creationId xmlns:p14="http://schemas.microsoft.com/office/powerpoint/2010/main" val="1003799944"/>
      </p:ext>
    </p:extLst>
  </p:cSld>
  <p:clrMapOvr>
    <a:masterClrMapping/>
  </p:clrMapOvr>
  <p:transition advClick="0">
    <p:pull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 smtClean="0"/>
              <a:t/>
            </a:r>
            <a:br>
              <a:rPr lang="en-GB" sz="5400" dirty="0" smtClean="0"/>
            </a:br>
            <a:r>
              <a:rPr lang="en-GB" sz="5400" dirty="0" smtClean="0"/>
              <a:t>PHOTOGRAPHY</a:t>
            </a:r>
            <a:br>
              <a:rPr lang="en-GB" sz="5400" dirty="0" smtClean="0"/>
            </a:b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>
              <a:buNone/>
            </a:pPr>
            <a:r>
              <a:rPr lang="en-GB" dirty="0" smtClean="0"/>
              <a:t>MIDDLE SCHOOL</a:t>
            </a:r>
          </a:p>
          <a:p>
            <a:pPr algn="ctr">
              <a:buNone/>
            </a:pPr>
            <a:r>
              <a:rPr lang="en-GB" dirty="0" smtClean="0"/>
              <a:t>(GRADES 6-8)</a:t>
            </a:r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r>
              <a:rPr lang="en-GB" u="sng" dirty="0" smtClean="0"/>
              <a:t>1</a:t>
            </a:r>
            <a:r>
              <a:rPr lang="en-GB" u="sng" baseline="30000" dirty="0" smtClean="0"/>
              <a:t>st</a:t>
            </a:r>
            <a:r>
              <a:rPr lang="en-GB" u="sng" dirty="0" smtClean="0"/>
              <a:t> Place</a:t>
            </a:r>
          </a:p>
          <a:p>
            <a:pPr algn="ctr">
              <a:buNone/>
            </a:pPr>
            <a:r>
              <a:rPr lang="en-GB" dirty="0" smtClean="0"/>
              <a:t>William </a:t>
            </a:r>
            <a:r>
              <a:rPr lang="en-GB" dirty="0" err="1" smtClean="0"/>
              <a:t>Hausman</a:t>
            </a:r>
            <a:endParaRPr lang="en-GB" dirty="0" smtClean="0"/>
          </a:p>
          <a:p>
            <a:pPr algn="ctr">
              <a:buNone/>
            </a:pPr>
            <a:r>
              <a:rPr lang="en-GB" dirty="0" smtClean="0"/>
              <a:t>Eugene Field Elementary PTA</a:t>
            </a:r>
          </a:p>
          <a:p>
            <a:pPr algn="ctr">
              <a:buNone/>
            </a:pPr>
            <a:r>
              <a:rPr lang="en-GB" dirty="0" smtClean="0"/>
              <a:t>St Joseph School District</a:t>
            </a:r>
          </a:p>
          <a:p>
            <a:pPr>
              <a:buNone/>
            </a:pPr>
            <a:endParaRPr lang="en-GB" dirty="0"/>
          </a:p>
        </p:txBody>
      </p:sp>
      <p:pic>
        <p:nvPicPr>
          <p:cNvPr id="7" name="Content Placeholder 6" descr="Middle School william hausman  photo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29200" y="762000"/>
            <a:ext cx="3870949" cy="4724400"/>
          </a:xfrm>
        </p:spPr>
      </p:pic>
      <p:pic>
        <p:nvPicPr>
          <p:cNvPr id="5" name="Picture 4" descr="photography foo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0" y="5562600"/>
            <a:ext cx="2619375" cy="1209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:dissolve/>
      </p:transition>
    </mc:Choice>
    <mc:Fallback>
      <p:transition spd="slow" advClick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800" dirty="0" smtClean="0"/>
              <a:t/>
            </a:r>
            <a:br>
              <a:rPr lang="en-GB" sz="3800" dirty="0" smtClean="0"/>
            </a:br>
            <a:r>
              <a:rPr lang="en-GB" sz="3800" dirty="0"/>
              <a:t>PHOTOGRAPHY-HIGH SCHOOL</a:t>
            </a:r>
            <a:r>
              <a:rPr lang="en-GB" sz="3800" dirty="0" smtClean="0"/>
              <a:t/>
            </a:r>
            <a:br>
              <a:rPr lang="en-GB" sz="3800" dirty="0" smtClean="0"/>
            </a:br>
            <a:endParaRPr lang="en-GB" sz="3800" dirty="0"/>
          </a:p>
        </p:txBody>
      </p:sp>
      <p:pic>
        <p:nvPicPr>
          <p:cNvPr id="8" name="Content Placeholder 7" descr="New photo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85900" y="1905000"/>
            <a:ext cx="6172200" cy="3886200"/>
          </a:xfrm>
        </p:spPr>
      </p:pic>
    </p:spTree>
    <p:extLst>
      <p:ext uri="{BB962C8B-B14F-4D97-AF65-F5344CB8AC3E}">
        <p14:creationId xmlns:p14="http://schemas.microsoft.com/office/powerpoint/2010/main" val="4143722643"/>
      </p:ext>
    </p:extLst>
  </p:cSld>
  <p:clrMapOvr>
    <a:masterClrMapping/>
  </p:clrMapOvr>
  <p:transition advClick="0">
    <p:pull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 smtClean="0"/>
              <a:t/>
            </a:r>
            <a:br>
              <a:rPr lang="en-GB" sz="5400" dirty="0" smtClean="0"/>
            </a:br>
            <a:r>
              <a:rPr lang="en-GB" sz="5400" dirty="0" smtClean="0"/>
              <a:t>PHOTOGRAPHY</a:t>
            </a:r>
            <a:br>
              <a:rPr lang="en-GB" sz="5400" dirty="0" smtClean="0"/>
            </a:b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>
              <a:buNone/>
            </a:pPr>
            <a:r>
              <a:rPr lang="en-GB" dirty="0" smtClean="0"/>
              <a:t>HIGH SCHOOL</a:t>
            </a:r>
          </a:p>
          <a:p>
            <a:pPr algn="ctr">
              <a:buNone/>
            </a:pPr>
            <a:r>
              <a:rPr lang="en-GB" dirty="0" smtClean="0"/>
              <a:t>(GRADES 9-12)</a:t>
            </a:r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r>
              <a:rPr lang="en-GB" u="sng" dirty="0" smtClean="0"/>
              <a:t>1</a:t>
            </a:r>
            <a:r>
              <a:rPr lang="en-GB" u="sng" baseline="30000" dirty="0" smtClean="0"/>
              <a:t>st</a:t>
            </a:r>
            <a:r>
              <a:rPr lang="en-GB" u="sng" dirty="0" smtClean="0"/>
              <a:t> Place</a:t>
            </a:r>
          </a:p>
          <a:p>
            <a:pPr algn="ctr">
              <a:buNone/>
            </a:pPr>
            <a:r>
              <a:rPr lang="en-GB" dirty="0" err="1" smtClean="0"/>
              <a:t>Roni</a:t>
            </a:r>
            <a:r>
              <a:rPr lang="en-GB" dirty="0" smtClean="0"/>
              <a:t> </a:t>
            </a:r>
            <a:r>
              <a:rPr lang="en-GB" dirty="0" err="1" smtClean="0"/>
              <a:t>Norbury</a:t>
            </a:r>
            <a:endParaRPr lang="en-GB" dirty="0" smtClean="0"/>
          </a:p>
          <a:p>
            <a:pPr algn="ctr">
              <a:buNone/>
            </a:pPr>
            <a:r>
              <a:rPr lang="en-GB" dirty="0" smtClean="0"/>
              <a:t>Glendale PTSA</a:t>
            </a:r>
          </a:p>
          <a:p>
            <a:pPr algn="ctr">
              <a:buNone/>
            </a:pPr>
            <a:r>
              <a:rPr lang="en-GB" dirty="0" smtClean="0"/>
              <a:t>Springfield School District</a:t>
            </a:r>
          </a:p>
          <a:p>
            <a:pPr>
              <a:buNone/>
            </a:pPr>
            <a:endParaRPr lang="en-GB" dirty="0"/>
          </a:p>
        </p:txBody>
      </p:sp>
      <p:pic>
        <p:nvPicPr>
          <p:cNvPr id="7" name="Content Placeholder 6" descr="High School roni norbury  photo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05400" y="304800"/>
            <a:ext cx="3810000" cy="4724400"/>
          </a:xfrm>
        </p:spPr>
      </p:pic>
      <p:pic>
        <p:nvPicPr>
          <p:cNvPr id="5" name="Picture 4" descr="photography foo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0" y="5562600"/>
            <a:ext cx="2619375" cy="1209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:dissolve/>
      </p:transition>
    </mc:Choice>
    <mc:Fallback>
      <p:transition spd="slow" advClick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 smtClean="0"/>
              <a:t>VISUAL ARTS</a:t>
            </a:r>
            <a:endParaRPr lang="en-GB" sz="5400" dirty="0"/>
          </a:p>
        </p:txBody>
      </p:sp>
      <p:pic>
        <p:nvPicPr>
          <p:cNvPr id="5" name="Content Placeholder 4" descr="New visual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524000"/>
            <a:ext cx="7010400" cy="4407694"/>
          </a:xfrm>
        </p:spPr>
      </p:pic>
    </p:spTree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800" dirty="0" smtClean="0"/>
              <a:t>VISUAL </a:t>
            </a:r>
            <a:r>
              <a:rPr lang="en-GB" sz="3800" dirty="0"/>
              <a:t>ARTS-SPECIAL ARTIST PK-12</a:t>
            </a:r>
            <a:endParaRPr lang="en-GB" sz="3800" dirty="0"/>
          </a:p>
        </p:txBody>
      </p:sp>
      <p:pic>
        <p:nvPicPr>
          <p:cNvPr id="5" name="Content Placeholder 4" descr="New visual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524000"/>
            <a:ext cx="7010400" cy="4407694"/>
          </a:xfrm>
        </p:spPr>
      </p:pic>
    </p:spTree>
    <p:extLst>
      <p:ext uri="{BB962C8B-B14F-4D97-AF65-F5344CB8AC3E}">
        <p14:creationId xmlns:p14="http://schemas.microsoft.com/office/powerpoint/2010/main" val="3078077534"/>
      </p:ext>
    </p:extLst>
  </p:cSld>
  <p:clrMapOvr>
    <a:masterClrMapping/>
  </p:clrMapOvr>
  <p:transition advClick="0">
    <p:pull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 smtClean="0"/>
              <a:t>VISUAL ARTS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>
              <a:buNone/>
            </a:pPr>
            <a:r>
              <a:rPr lang="en-GB" dirty="0" smtClean="0"/>
              <a:t>SPECIAL ARTIST</a:t>
            </a:r>
          </a:p>
          <a:p>
            <a:pPr algn="ctr">
              <a:buNone/>
            </a:pPr>
            <a:r>
              <a:rPr lang="en-GB" dirty="0" smtClean="0"/>
              <a:t>(PRESCHOOL- GRADE 12)</a:t>
            </a:r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r>
              <a:rPr lang="en-GB" u="sng" dirty="0" smtClean="0"/>
              <a:t>1</a:t>
            </a:r>
            <a:r>
              <a:rPr lang="en-GB" u="sng" baseline="30000" dirty="0" smtClean="0"/>
              <a:t>st</a:t>
            </a:r>
            <a:r>
              <a:rPr lang="en-GB" u="sng" dirty="0" smtClean="0"/>
              <a:t> Place</a:t>
            </a:r>
          </a:p>
          <a:p>
            <a:pPr algn="ctr">
              <a:buNone/>
            </a:pPr>
            <a:r>
              <a:rPr lang="en-GB" dirty="0" smtClean="0"/>
              <a:t>Juan Arredondo</a:t>
            </a:r>
          </a:p>
          <a:p>
            <a:pPr algn="ctr">
              <a:buNone/>
            </a:pPr>
            <a:r>
              <a:rPr lang="en-GB" dirty="0" smtClean="0"/>
              <a:t>Humboldt PTA</a:t>
            </a:r>
          </a:p>
          <a:p>
            <a:pPr algn="ctr">
              <a:buNone/>
            </a:pPr>
            <a:r>
              <a:rPr lang="en-GB" dirty="0" smtClean="0"/>
              <a:t>St Joseph School District</a:t>
            </a:r>
          </a:p>
          <a:p>
            <a:pPr>
              <a:buNone/>
            </a:pPr>
            <a:endParaRPr lang="en-GB" dirty="0"/>
          </a:p>
        </p:txBody>
      </p:sp>
      <p:pic>
        <p:nvPicPr>
          <p:cNvPr id="7" name="Content Placeholder 6" descr="Special Artist Juan Arredondo  visual arts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0" y="2133600"/>
            <a:ext cx="4343400" cy="4572000"/>
          </a:xfrm>
        </p:spPr>
      </p:pic>
      <p:pic>
        <p:nvPicPr>
          <p:cNvPr id="6" name="Picture 5" descr="visual specia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9800" y="228600"/>
            <a:ext cx="2857500" cy="1600200"/>
          </a:xfrm>
          <a:prstGeom prst="roundRect">
            <a:avLst/>
          </a:prstGeom>
          <a:ln>
            <a:solidFill>
              <a:schemeClr val="accent1"/>
            </a:solidFill>
          </a:ln>
          <a:scene3d>
            <a:camera prst="perspectiveHeroicExtremeLeftFacing"/>
            <a:lightRig rig="threePt" dir="t"/>
          </a:scene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:dissolve/>
      </p:transition>
    </mc:Choice>
    <mc:Fallback>
      <p:transition spd="slow" advClick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800" dirty="0" smtClean="0"/>
              <a:t>VISUAL </a:t>
            </a:r>
            <a:r>
              <a:rPr lang="en-GB" sz="3800" dirty="0"/>
              <a:t>ARTS-PRIMARY</a:t>
            </a:r>
            <a:endParaRPr lang="en-GB" sz="3800" dirty="0"/>
          </a:p>
        </p:txBody>
      </p:sp>
      <p:pic>
        <p:nvPicPr>
          <p:cNvPr id="5" name="Content Placeholder 4" descr="New visual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524000"/>
            <a:ext cx="7010400" cy="4407694"/>
          </a:xfrm>
        </p:spPr>
      </p:pic>
    </p:spTree>
    <p:extLst>
      <p:ext uri="{BB962C8B-B14F-4D97-AF65-F5344CB8AC3E}">
        <p14:creationId xmlns:p14="http://schemas.microsoft.com/office/powerpoint/2010/main" val="1767761017"/>
      </p:ext>
    </p:extLst>
  </p:cSld>
  <p:clrMapOvr>
    <a:masterClrMapping/>
  </p:clrMapOvr>
  <p:transition advClick="0">
    <p:pull dir="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isual foo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34200" y="4953000"/>
            <a:ext cx="2133600" cy="182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 smtClean="0"/>
              <a:t>VISUAL ARTS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>
              <a:buNone/>
            </a:pPr>
            <a:r>
              <a:rPr lang="en-GB" dirty="0" smtClean="0"/>
              <a:t>PRIMARY</a:t>
            </a:r>
          </a:p>
          <a:p>
            <a:pPr algn="ctr">
              <a:buNone/>
            </a:pPr>
            <a:r>
              <a:rPr lang="en-GB" dirty="0" smtClean="0"/>
              <a:t>(PRESCHOOL- GRADE 2)</a:t>
            </a:r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r>
              <a:rPr lang="en-GB" u="sng" dirty="0" smtClean="0"/>
              <a:t>1</a:t>
            </a:r>
            <a:r>
              <a:rPr lang="en-GB" u="sng" baseline="30000" dirty="0" smtClean="0"/>
              <a:t>st</a:t>
            </a:r>
            <a:r>
              <a:rPr lang="en-GB" u="sng" dirty="0" smtClean="0"/>
              <a:t> Place</a:t>
            </a:r>
          </a:p>
          <a:p>
            <a:pPr algn="ctr">
              <a:buNone/>
            </a:pPr>
            <a:r>
              <a:rPr lang="en-GB" dirty="0" err="1" smtClean="0"/>
              <a:t>Elouise</a:t>
            </a:r>
            <a:r>
              <a:rPr lang="en-GB" dirty="0" smtClean="0"/>
              <a:t> </a:t>
            </a:r>
            <a:r>
              <a:rPr lang="en-GB" dirty="0" err="1" smtClean="0"/>
              <a:t>Goodin</a:t>
            </a:r>
            <a:endParaRPr lang="en-GB" dirty="0" smtClean="0"/>
          </a:p>
          <a:p>
            <a:pPr algn="ctr">
              <a:buNone/>
            </a:pPr>
            <a:r>
              <a:rPr lang="en-GB" dirty="0" smtClean="0"/>
              <a:t>English Landing Elementary PTA</a:t>
            </a:r>
          </a:p>
          <a:p>
            <a:pPr algn="ctr">
              <a:buNone/>
            </a:pPr>
            <a:r>
              <a:rPr lang="en-GB" dirty="0" smtClean="0"/>
              <a:t>Park Hill School District</a:t>
            </a:r>
          </a:p>
          <a:p>
            <a:pPr>
              <a:buNone/>
            </a:pPr>
            <a:endParaRPr lang="en-GB" dirty="0"/>
          </a:p>
        </p:txBody>
      </p:sp>
      <p:pic>
        <p:nvPicPr>
          <p:cNvPr id="10" name="Content Placeholder 9" descr="primary elouise goodin  visual arts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67200" y="304800"/>
            <a:ext cx="4724400" cy="472440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:dissolve/>
      </p:transition>
    </mc:Choice>
    <mc:Fallback>
      <p:transition spd="slow" advClick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800" dirty="0" smtClean="0"/>
              <a:t>VISUAL </a:t>
            </a:r>
            <a:r>
              <a:rPr lang="en-GB" sz="3800" dirty="0"/>
              <a:t>ARTS-INTERMEDIATE</a:t>
            </a:r>
            <a:endParaRPr lang="en-GB" sz="3800" dirty="0"/>
          </a:p>
        </p:txBody>
      </p:sp>
      <p:pic>
        <p:nvPicPr>
          <p:cNvPr id="5" name="Content Placeholder 4" descr="New visual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524000"/>
            <a:ext cx="7010400" cy="4407694"/>
          </a:xfrm>
        </p:spPr>
      </p:pic>
    </p:spTree>
    <p:extLst>
      <p:ext uri="{BB962C8B-B14F-4D97-AF65-F5344CB8AC3E}">
        <p14:creationId xmlns:p14="http://schemas.microsoft.com/office/powerpoint/2010/main" val="1987357614"/>
      </p:ext>
    </p:extLst>
  </p:cSld>
  <p:clrMapOvr>
    <a:masterClrMapping/>
  </p:clrMapOvr>
  <p:transition advClick="0"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 smtClean="0"/>
              <a:t/>
            </a:r>
            <a:br>
              <a:rPr lang="en-GB" sz="5400" dirty="0" smtClean="0"/>
            </a:br>
            <a:r>
              <a:rPr lang="en-GB" sz="5400" dirty="0" smtClean="0"/>
              <a:t>DANCE CHOREOGRAPHY</a:t>
            </a:r>
            <a:br>
              <a:rPr lang="en-GB" sz="5400" dirty="0" smtClean="0"/>
            </a:b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GB" dirty="0" smtClean="0"/>
              <a:t>Emery Thomson</a:t>
            </a:r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endParaRPr lang="en-GB" dirty="0" smtClean="0"/>
          </a:p>
        </p:txBody>
      </p:sp>
      <p:pic>
        <p:nvPicPr>
          <p:cNvPr id="6" name="Emery Thomson danc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24000" y="2362200"/>
            <a:ext cx="6248400" cy="3405302"/>
          </a:xfrm>
          <a:prstGeom prst="rect">
            <a:avLst/>
          </a:prstGeom>
        </p:spPr>
      </p:pic>
    </p:spTree>
  </p:cSld>
  <p:clrMapOvr>
    <a:masterClrMapping/>
  </p:clrMapOvr>
  <p:transition advClick="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 smtClean="0"/>
              <a:t>VISUAL ARTS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>
              <a:buNone/>
            </a:pPr>
            <a:r>
              <a:rPr lang="en-GB" dirty="0" smtClean="0"/>
              <a:t>INTERMEDIATE</a:t>
            </a:r>
          </a:p>
          <a:p>
            <a:pPr algn="ctr">
              <a:buNone/>
            </a:pPr>
            <a:r>
              <a:rPr lang="en-GB" dirty="0" smtClean="0"/>
              <a:t>(GRADES 3-5)</a:t>
            </a:r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r>
              <a:rPr lang="en-GB" u="sng" dirty="0" smtClean="0"/>
              <a:t>1</a:t>
            </a:r>
            <a:r>
              <a:rPr lang="en-GB" u="sng" baseline="30000" dirty="0" smtClean="0"/>
              <a:t>st</a:t>
            </a:r>
            <a:r>
              <a:rPr lang="en-GB" u="sng" dirty="0" smtClean="0"/>
              <a:t> Place</a:t>
            </a:r>
          </a:p>
          <a:p>
            <a:pPr algn="ctr">
              <a:buNone/>
            </a:pPr>
            <a:r>
              <a:rPr lang="en-GB" dirty="0" smtClean="0"/>
              <a:t>Zoe Jensen</a:t>
            </a:r>
          </a:p>
          <a:p>
            <a:pPr algn="ctr">
              <a:buNone/>
            </a:pPr>
            <a:r>
              <a:rPr lang="en-GB" dirty="0" smtClean="0"/>
              <a:t>English Landing Elementary PTA</a:t>
            </a:r>
          </a:p>
          <a:p>
            <a:pPr algn="ctr">
              <a:buNone/>
            </a:pPr>
            <a:r>
              <a:rPr lang="en-GB" dirty="0" smtClean="0"/>
              <a:t>Park Hill School District</a:t>
            </a:r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/>
          </a:p>
        </p:txBody>
      </p:sp>
      <p:pic>
        <p:nvPicPr>
          <p:cNvPr id="7" name="Content Placeholder 6" descr="intermediate zoe jensen   visual arts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52400"/>
            <a:ext cx="4267200" cy="4724400"/>
          </a:xfrm>
        </p:spPr>
      </p:pic>
      <p:pic>
        <p:nvPicPr>
          <p:cNvPr id="5" name="Picture 4" descr="visual foo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4200" y="4953000"/>
            <a:ext cx="2133600" cy="1828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:dissolve/>
      </p:transition>
    </mc:Choice>
    <mc:Fallback>
      <p:transition spd="slow" advClick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800" dirty="0" smtClean="0"/>
              <a:t>VISUAL </a:t>
            </a:r>
            <a:r>
              <a:rPr lang="en-GB" sz="3800" dirty="0"/>
              <a:t>ARTS-MIDDLE SCHOOL</a:t>
            </a:r>
            <a:endParaRPr lang="en-GB" sz="3800" dirty="0"/>
          </a:p>
        </p:txBody>
      </p:sp>
      <p:pic>
        <p:nvPicPr>
          <p:cNvPr id="5" name="Content Placeholder 4" descr="New visual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524000"/>
            <a:ext cx="7010400" cy="4407694"/>
          </a:xfrm>
        </p:spPr>
      </p:pic>
    </p:spTree>
    <p:extLst>
      <p:ext uri="{BB962C8B-B14F-4D97-AF65-F5344CB8AC3E}">
        <p14:creationId xmlns:p14="http://schemas.microsoft.com/office/powerpoint/2010/main" val="2935134170"/>
      </p:ext>
    </p:extLst>
  </p:cSld>
  <p:clrMapOvr>
    <a:masterClrMapping/>
  </p:clrMapOvr>
  <p:transition advClick="0">
    <p:pull dir="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 smtClean="0"/>
              <a:t>VISUAL ARTS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>
              <a:buNone/>
            </a:pPr>
            <a:r>
              <a:rPr lang="en-GB" dirty="0" smtClean="0"/>
              <a:t>MIDDLE SCHOOL</a:t>
            </a:r>
          </a:p>
          <a:p>
            <a:pPr algn="ctr">
              <a:buNone/>
            </a:pPr>
            <a:r>
              <a:rPr lang="en-GB" dirty="0" smtClean="0"/>
              <a:t>(GRADES 6-8)</a:t>
            </a:r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r>
              <a:rPr lang="en-GB" u="sng" dirty="0" smtClean="0"/>
              <a:t>1</a:t>
            </a:r>
            <a:r>
              <a:rPr lang="en-GB" u="sng" baseline="30000" dirty="0" smtClean="0"/>
              <a:t>st</a:t>
            </a:r>
            <a:r>
              <a:rPr lang="en-GB" u="sng" dirty="0" smtClean="0"/>
              <a:t> Place</a:t>
            </a:r>
          </a:p>
          <a:p>
            <a:pPr algn="ctr">
              <a:buNone/>
            </a:pPr>
            <a:r>
              <a:rPr lang="en-GB" dirty="0" smtClean="0"/>
              <a:t>Christian Seibert</a:t>
            </a:r>
          </a:p>
          <a:p>
            <a:pPr algn="ctr">
              <a:buNone/>
            </a:pPr>
            <a:r>
              <a:rPr lang="en-GB" dirty="0" smtClean="0"/>
              <a:t>Mill Creek Upper Elementary PTA</a:t>
            </a:r>
          </a:p>
          <a:p>
            <a:pPr algn="ctr">
              <a:buNone/>
            </a:pPr>
            <a:r>
              <a:rPr lang="en-GB" dirty="0" smtClean="0"/>
              <a:t>Belton School District</a:t>
            </a:r>
          </a:p>
          <a:p>
            <a:pPr>
              <a:buNone/>
            </a:pPr>
            <a:endParaRPr lang="en-GB" dirty="0"/>
          </a:p>
        </p:txBody>
      </p:sp>
      <p:pic>
        <p:nvPicPr>
          <p:cNvPr id="7" name="Content Placeholder 6" descr="middle school   christian seibert  visual arts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19600" y="152401"/>
            <a:ext cx="4572000" cy="4724400"/>
          </a:xfrm>
        </p:spPr>
      </p:pic>
      <p:pic>
        <p:nvPicPr>
          <p:cNvPr id="5" name="Picture 4" descr="visual foo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4200" y="4953000"/>
            <a:ext cx="2133600" cy="1828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:dissolve/>
      </p:transition>
    </mc:Choice>
    <mc:Fallback>
      <p:transition spd="slow" advClick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800" dirty="0" smtClean="0"/>
              <a:t>VISUAL </a:t>
            </a:r>
            <a:r>
              <a:rPr lang="en-GB" sz="3800" dirty="0"/>
              <a:t>ARTS-HIGH SCHOOL</a:t>
            </a:r>
            <a:endParaRPr lang="en-GB" sz="3800" dirty="0"/>
          </a:p>
        </p:txBody>
      </p:sp>
      <p:pic>
        <p:nvPicPr>
          <p:cNvPr id="5" name="Content Placeholder 4" descr="New visual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524000"/>
            <a:ext cx="7010400" cy="4407694"/>
          </a:xfrm>
        </p:spPr>
      </p:pic>
    </p:spTree>
    <p:extLst>
      <p:ext uri="{BB962C8B-B14F-4D97-AF65-F5344CB8AC3E}">
        <p14:creationId xmlns:p14="http://schemas.microsoft.com/office/powerpoint/2010/main" val="426716557"/>
      </p:ext>
    </p:extLst>
  </p:cSld>
  <p:clrMapOvr>
    <a:masterClrMapping/>
  </p:clrMapOvr>
  <p:transition advClick="0">
    <p:pull dir="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 smtClean="0"/>
              <a:t>VISUAL ARTS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>
              <a:buNone/>
            </a:pPr>
            <a:r>
              <a:rPr lang="en-GB" dirty="0" smtClean="0"/>
              <a:t>HIGH SCHOOL</a:t>
            </a:r>
          </a:p>
          <a:p>
            <a:pPr algn="ctr">
              <a:buNone/>
            </a:pPr>
            <a:r>
              <a:rPr lang="en-GB" dirty="0" smtClean="0"/>
              <a:t>(GRADES 9-12)</a:t>
            </a:r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r>
              <a:rPr lang="en-GB" u="sng" dirty="0" smtClean="0"/>
              <a:t>1</a:t>
            </a:r>
            <a:r>
              <a:rPr lang="en-GB" u="sng" baseline="30000" dirty="0" smtClean="0"/>
              <a:t>st</a:t>
            </a:r>
            <a:r>
              <a:rPr lang="en-GB" u="sng" dirty="0" smtClean="0"/>
              <a:t> Place</a:t>
            </a:r>
          </a:p>
          <a:p>
            <a:pPr algn="ctr">
              <a:buNone/>
            </a:pPr>
            <a:r>
              <a:rPr lang="en-GB" dirty="0" smtClean="0"/>
              <a:t>Jasmine Ye</a:t>
            </a:r>
          </a:p>
          <a:p>
            <a:pPr algn="ctr">
              <a:buNone/>
            </a:pPr>
            <a:r>
              <a:rPr lang="en-GB" dirty="0" smtClean="0"/>
              <a:t>Park Hill High School PTSA</a:t>
            </a:r>
          </a:p>
          <a:p>
            <a:pPr algn="ctr">
              <a:buNone/>
            </a:pPr>
            <a:r>
              <a:rPr lang="en-GB" dirty="0" smtClean="0"/>
              <a:t>Park Hill School District</a:t>
            </a:r>
          </a:p>
          <a:p>
            <a:pPr>
              <a:buNone/>
            </a:pPr>
            <a:endParaRPr lang="en-GB" dirty="0"/>
          </a:p>
        </p:txBody>
      </p:sp>
      <p:pic>
        <p:nvPicPr>
          <p:cNvPr id="7" name="Content Placeholder 6" descr="High School   Jasmine Ye  visual arts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53000" y="152400"/>
            <a:ext cx="4038600" cy="4724400"/>
          </a:xfrm>
        </p:spPr>
      </p:pic>
      <p:pic>
        <p:nvPicPr>
          <p:cNvPr id="5" name="Picture 4" descr="visual foo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4200" y="4953000"/>
            <a:ext cx="2133600" cy="1828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:dissolve/>
      </p:transition>
    </mc:Choice>
    <mc:Fallback>
      <p:transition spd="slow" advClick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5400" dirty="0" smtClean="0"/>
              <a:t>THANK YOU SPONSORS</a:t>
            </a:r>
            <a:endParaRPr lang="en-GB" sz="5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191000"/>
            <a:ext cx="5935143" cy="1937130"/>
          </a:xfrm>
          <a:prstGeom prst="rect">
            <a:avLst/>
          </a:prstGeom>
        </p:spPr>
      </p:pic>
      <p:pic>
        <p:nvPicPr>
          <p:cNvPr id="6" name="Content Placeholder 7" descr="Lifetouch Log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62000" y="1828800"/>
            <a:ext cx="5486400" cy="1676400"/>
          </a:xfrm>
        </p:spPr>
      </p:pic>
    </p:spTree>
  </p:cSld>
  <p:clrMapOvr>
    <a:masterClrMapping/>
  </p:clrMapOvr>
  <p:transition spd="med" advClick="0">
    <p:pull dir="d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7_2018 Logo  Within Reach_Han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38600" y="0"/>
            <a:ext cx="4761579" cy="6858000"/>
          </a:xfrm>
          <a:prstGeom prst="rect">
            <a:avLst/>
          </a:prstGeom>
        </p:spPr>
      </p:pic>
      <p:pic>
        <p:nvPicPr>
          <p:cNvPr id="7" name="Content Placeholder 6" descr="Reflections_Red-150x150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20000"/>
          </a:blip>
          <a:stretch>
            <a:fillRect/>
          </a:stretch>
        </p:blipFill>
        <p:spPr>
          <a:xfrm>
            <a:off x="5638800" y="5029200"/>
            <a:ext cx="3276600" cy="1524000"/>
          </a:xfrm>
          <a:effectLst>
            <a:softEdge rad="635000"/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sz="5300" dirty="0" smtClean="0"/>
              <a:t/>
            </a:r>
            <a:br>
              <a:rPr lang="en-GB" sz="5300" dirty="0" smtClean="0"/>
            </a:br>
            <a:r>
              <a:rPr lang="en-GB" sz="5300" dirty="0" smtClean="0"/>
              <a:t/>
            </a:r>
            <a:br>
              <a:rPr lang="en-GB" sz="5300" dirty="0" smtClean="0"/>
            </a:br>
            <a:r>
              <a:rPr lang="en-GB" sz="5300" dirty="0" smtClean="0"/>
              <a:t/>
            </a:r>
            <a:br>
              <a:rPr lang="en-GB" sz="5300" dirty="0" smtClean="0"/>
            </a:br>
            <a:r>
              <a:rPr lang="en-GB" sz="5300" dirty="0" smtClean="0"/>
              <a:t/>
            </a:r>
            <a:br>
              <a:rPr lang="en-GB" sz="5300" dirty="0" smtClean="0"/>
            </a:br>
            <a:r>
              <a:rPr lang="en-GB" sz="5300" dirty="0" smtClean="0"/>
              <a:t>THANK YOU FOR SUPPORTING</a:t>
            </a:r>
            <a:br>
              <a:rPr lang="en-GB" sz="5300" dirty="0" smtClean="0"/>
            </a:br>
            <a:r>
              <a:rPr lang="en-GB" sz="5300" dirty="0" smtClean="0"/>
              <a:t>REFLECTIONS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8" name="Picture 7" descr="2017_2018 Logo Within Reach_Head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300" y="3382937"/>
            <a:ext cx="8915400" cy="2941663"/>
          </a:xfrm>
          <a:prstGeom prst="rect">
            <a:avLst/>
          </a:prstGeom>
        </p:spPr>
      </p:pic>
      <p:pic>
        <p:nvPicPr>
          <p:cNvPr id="6" name="Picture 5" descr="Missouri PTA - Colo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990600"/>
            <a:ext cx="1447800" cy="228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800" dirty="0" smtClean="0"/>
              <a:t/>
            </a:r>
            <a:br>
              <a:rPr lang="en-GB" sz="3800" dirty="0" smtClean="0"/>
            </a:br>
            <a:r>
              <a:rPr lang="en-GB" sz="3800" dirty="0" smtClean="0"/>
              <a:t>DANCE </a:t>
            </a:r>
            <a:r>
              <a:rPr lang="en-GB" sz="3800" dirty="0" smtClean="0"/>
              <a:t>CHOREOGRAPHY-INTERMEDIATE</a:t>
            </a:r>
            <a:r>
              <a:rPr lang="en-GB" sz="3800" dirty="0" smtClean="0"/>
              <a:t/>
            </a:r>
            <a:br>
              <a:rPr lang="en-GB" sz="3800" dirty="0" smtClean="0"/>
            </a:br>
            <a:endParaRPr lang="en-GB" sz="3800" dirty="0"/>
          </a:p>
        </p:txBody>
      </p:sp>
      <p:pic>
        <p:nvPicPr>
          <p:cNvPr id="6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8" name="Content Placeholder 7" descr="New dance.pn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714500" y="1828800"/>
            <a:ext cx="5715000" cy="3962400"/>
          </a:xfrm>
        </p:spPr>
      </p:pic>
    </p:spTree>
    <p:extLst>
      <p:ext uri="{BB962C8B-B14F-4D97-AF65-F5344CB8AC3E}">
        <p14:creationId xmlns:p14="http://schemas.microsoft.com/office/powerpoint/2010/main" val="3001527933"/>
      </p:ext>
    </p:extLst>
  </p:cSld>
  <p:clrMapOvr>
    <a:masterClrMapping/>
  </p:clrMapOvr>
  <p:transition advClick="0">
    <p:pull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 smtClean="0"/>
              <a:t/>
            </a:r>
            <a:br>
              <a:rPr lang="en-GB" sz="5400" dirty="0" smtClean="0"/>
            </a:br>
            <a:r>
              <a:rPr lang="en-GB" sz="5400" dirty="0" smtClean="0"/>
              <a:t>DANCE CHOREOGRAPHY</a:t>
            </a:r>
            <a:br>
              <a:rPr lang="en-GB" sz="5400" dirty="0" smtClean="0"/>
            </a:b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GB" dirty="0" smtClean="0"/>
              <a:t>INTERMEDIATE</a:t>
            </a:r>
          </a:p>
          <a:p>
            <a:pPr algn="ctr">
              <a:buNone/>
            </a:pPr>
            <a:r>
              <a:rPr lang="en-GB" dirty="0" smtClean="0"/>
              <a:t>(GRADES 3-5)</a:t>
            </a:r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r>
              <a:rPr lang="en-GB" u="sng" dirty="0" smtClean="0"/>
              <a:t>1</a:t>
            </a:r>
            <a:r>
              <a:rPr lang="en-GB" u="sng" baseline="30000" dirty="0" smtClean="0"/>
              <a:t>st</a:t>
            </a:r>
            <a:r>
              <a:rPr lang="en-GB" u="sng" dirty="0" smtClean="0"/>
              <a:t> Place</a:t>
            </a:r>
          </a:p>
          <a:p>
            <a:pPr algn="ctr">
              <a:buNone/>
            </a:pPr>
            <a:r>
              <a:rPr lang="en-GB" dirty="0" smtClean="0"/>
              <a:t>Mariana </a:t>
            </a:r>
            <a:r>
              <a:rPr lang="en-GB" dirty="0" err="1" smtClean="0"/>
              <a:t>Taney</a:t>
            </a:r>
            <a:endParaRPr lang="en-GB" dirty="0" smtClean="0"/>
          </a:p>
          <a:p>
            <a:pPr algn="ctr">
              <a:buNone/>
            </a:pPr>
            <a:r>
              <a:rPr lang="en-GB" dirty="0" smtClean="0"/>
              <a:t>Bell Prairie PTA</a:t>
            </a:r>
          </a:p>
          <a:p>
            <a:pPr algn="ctr">
              <a:buNone/>
            </a:pPr>
            <a:r>
              <a:rPr lang="en-GB" dirty="0" smtClean="0"/>
              <a:t>North Kansas City School District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:dissolve/>
      </p:transition>
    </mc:Choice>
    <mc:Fallback>
      <p:transition spd="slow" advClick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 smtClean="0"/>
              <a:t/>
            </a:r>
            <a:br>
              <a:rPr lang="en-GB" sz="5400" dirty="0" smtClean="0"/>
            </a:br>
            <a:r>
              <a:rPr lang="en-GB" sz="5400" dirty="0" smtClean="0"/>
              <a:t>DANCE CHOREOGRAPHY</a:t>
            </a:r>
            <a:br>
              <a:rPr lang="en-GB" sz="5400" dirty="0" smtClean="0"/>
            </a:b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GB" dirty="0" smtClean="0"/>
              <a:t>Mariana </a:t>
            </a:r>
            <a:r>
              <a:rPr lang="en-GB" dirty="0" err="1" smtClean="0"/>
              <a:t>Taney</a:t>
            </a:r>
            <a:endParaRPr lang="en-GB" dirty="0" smtClean="0"/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endParaRPr lang="en-GB" dirty="0" smtClean="0"/>
          </a:p>
        </p:txBody>
      </p:sp>
      <p:pic>
        <p:nvPicPr>
          <p:cNvPr id="4" name="Mariana Taney danc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828800" y="2286000"/>
            <a:ext cx="6099048" cy="3485170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</p:spTree>
  </p:cSld>
  <p:clrMapOvr>
    <a:masterClrMapping/>
  </p:clrMapOvr>
  <p:transition advClick="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695</TotalTime>
  <Words>508</Words>
  <Application>Microsoft Office PowerPoint</Application>
  <PresentationFormat>On-screen Show (4:3)</PresentationFormat>
  <Paragraphs>268</Paragraphs>
  <Slides>66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1" baseType="lpstr">
      <vt:lpstr>Calibri</vt:lpstr>
      <vt:lpstr>Franklin Gothic Book</vt:lpstr>
      <vt:lpstr>Franklin Gothic Medium</vt:lpstr>
      <vt:lpstr>Wingdings 2</vt:lpstr>
      <vt:lpstr>Trek</vt:lpstr>
      <vt:lpstr>WELCOME TO  REFLECTIONS 2017 MISSOURI PTA STUDENT SHOWCASE</vt:lpstr>
      <vt:lpstr>HIGHLIGHTING THE ARTS</vt:lpstr>
      <vt:lpstr> DANCE CHOREOGRAPHY </vt:lpstr>
      <vt:lpstr> DANCE CHOREOGRAPHY-PRIMARY </vt:lpstr>
      <vt:lpstr> DANCE CHOREOGRAPHY </vt:lpstr>
      <vt:lpstr> DANCE CHOREOGRAPHY </vt:lpstr>
      <vt:lpstr> DANCE CHOREOGRAPHY-INTERMEDIATE </vt:lpstr>
      <vt:lpstr> DANCE CHOREOGRAPHY </vt:lpstr>
      <vt:lpstr> DANCE CHOREOGRAPHY </vt:lpstr>
      <vt:lpstr> DANCE CHOREOGRAPHY-MIDDLE SCHOOL </vt:lpstr>
      <vt:lpstr> DANCE CHOREOGRAPHY </vt:lpstr>
      <vt:lpstr> DANCE CHOREOGRAPHY </vt:lpstr>
      <vt:lpstr> DANCE CHOREOGRAPHY-HIGH SCHOOL </vt:lpstr>
      <vt:lpstr> DANCE CHOREOGRAPHY </vt:lpstr>
      <vt:lpstr> DANCE CHOREOGRAPHY </vt:lpstr>
      <vt:lpstr> FILM PRODUCTION </vt:lpstr>
      <vt:lpstr> FILM PRODUCTION--PRIMARY </vt:lpstr>
      <vt:lpstr> FILM PRODUCTION </vt:lpstr>
      <vt:lpstr> FILM PRODUCTION-INTERMEDIATE </vt:lpstr>
      <vt:lpstr> FILM PRODUCTION </vt:lpstr>
      <vt:lpstr> FILM PRODUCTION-MIDDLE SCHOOL </vt:lpstr>
      <vt:lpstr> FILM PRODUCTION </vt:lpstr>
      <vt:lpstr> FILM PRODUCTION-HIGH SCHOOL </vt:lpstr>
      <vt:lpstr> FILM PRODUCTION </vt:lpstr>
      <vt:lpstr> LITERATURE </vt:lpstr>
      <vt:lpstr> LITERATURE-SPECIAL ARTIST PK-12 </vt:lpstr>
      <vt:lpstr> LITERATURE </vt:lpstr>
      <vt:lpstr> LITERATURE-PRIMARY </vt:lpstr>
      <vt:lpstr> LITERATURE </vt:lpstr>
      <vt:lpstr> LITERATURE-INTERMEDIATE </vt:lpstr>
      <vt:lpstr> LITERATURE </vt:lpstr>
      <vt:lpstr> LITERATURE-MIDDLE SCHOOL </vt:lpstr>
      <vt:lpstr> LITERATURE </vt:lpstr>
      <vt:lpstr> LITERATURE-HIGH SCHOOL </vt:lpstr>
      <vt:lpstr> LITERATURE </vt:lpstr>
      <vt:lpstr> MUSIC COMPOSITION </vt:lpstr>
      <vt:lpstr> MUSIC COMPOSITION-PRIMARY </vt:lpstr>
      <vt:lpstr> MUSIC COMPOSITION </vt:lpstr>
      <vt:lpstr> MUSIC COMPOSITION-INTERMEDIATE </vt:lpstr>
      <vt:lpstr> MUSIC COMPOSITION </vt:lpstr>
      <vt:lpstr> MUSIC COMPOSITION-MIDDLE SCHOOL </vt:lpstr>
      <vt:lpstr> MUSIC COMPOSITION </vt:lpstr>
      <vt:lpstr> MUSIC COMPOSITION-HIGH SCHOOL </vt:lpstr>
      <vt:lpstr> MUSIC COMPOSITION </vt:lpstr>
      <vt:lpstr> PHOTOGRAPHY </vt:lpstr>
      <vt:lpstr> PHOTOGRAPHY-PRIMARY </vt:lpstr>
      <vt:lpstr> PHOTOGRAPHY </vt:lpstr>
      <vt:lpstr> PHOTOGRAPHY-INTERMEDIATE </vt:lpstr>
      <vt:lpstr> PHOTOGRAPHY </vt:lpstr>
      <vt:lpstr> PHOTOGRAPHY-MIDDLE SCHOOL </vt:lpstr>
      <vt:lpstr> PHOTOGRAPHY </vt:lpstr>
      <vt:lpstr> PHOTOGRAPHY-HIGH SCHOOL </vt:lpstr>
      <vt:lpstr> PHOTOGRAPHY </vt:lpstr>
      <vt:lpstr>VISUAL ARTS</vt:lpstr>
      <vt:lpstr>VISUAL ARTS-SPECIAL ARTIST PK-12</vt:lpstr>
      <vt:lpstr>VISUAL ARTS</vt:lpstr>
      <vt:lpstr>VISUAL ARTS-PRIMARY</vt:lpstr>
      <vt:lpstr>VISUAL ARTS</vt:lpstr>
      <vt:lpstr>VISUAL ARTS-INTERMEDIATE</vt:lpstr>
      <vt:lpstr>VISUAL ARTS</vt:lpstr>
      <vt:lpstr>VISUAL ARTS-MIDDLE SCHOOL</vt:lpstr>
      <vt:lpstr>VISUAL ARTS</vt:lpstr>
      <vt:lpstr>VISUAL ARTS-HIGH SCHOOL</vt:lpstr>
      <vt:lpstr>VISUAL ARTS</vt:lpstr>
      <vt:lpstr>THANK YOU SPONSORS</vt:lpstr>
      <vt:lpstr>    THANK YOU FOR SUPPORTING REFLECTIONS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 REFLECTIONS 2017 MISSOURI PTA STUDENT SHOWCASE</dc:title>
  <dc:creator>Burchell</dc:creator>
  <cp:lastModifiedBy>Admin</cp:lastModifiedBy>
  <cp:revision>51</cp:revision>
  <dcterms:created xsi:type="dcterms:W3CDTF">2017-04-16T01:49:30Z</dcterms:created>
  <dcterms:modified xsi:type="dcterms:W3CDTF">2017-04-29T02:27:27Z</dcterms:modified>
</cp:coreProperties>
</file>