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6D380B-BA25-49FC-91D1-BA496CB3052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1FBA3BD-ECDD-473B-803C-11D5BFC3E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381000"/>
            <a:ext cx="3313355" cy="17021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Digital Gateway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657600"/>
            <a:ext cx="3309803" cy="2024109"/>
          </a:xfrm>
        </p:spPr>
        <p:txBody>
          <a:bodyPr>
            <a:noAutofit/>
          </a:bodyPr>
          <a:lstStyle/>
          <a:p>
            <a:r>
              <a:rPr lang="en-US" sz="2400" dirty="0" smtClean="0"/>
              <a:t>Michele Reed</a:t>
            </a:r>
          </a:p>
          <a:p>
            <a:r>
              <a:rPr lang="en-US" sz="2400" dirty="0" smtClean="0"/>
              <a:t>Vice President and Director of Communications</a:t>
            </a:r>
          </a:p>
          <a:p>
            <a:r>
              <a:rPr lang="en-US" sz="2400" dirty="0" smtClean="0"/>
              <a:t>Missouri PTA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752600"/>
            <a:ext cx="327753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67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OneDrive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40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DropBox</a:t>
            </a:r>
            <a:r>
              <a:rPr lang="en-US" dirty="0" smtClean="0"/>
              <a:t>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store photos.</a:t>
            </a:r>
          </a:p>
          <a:p>
            <a:r>
              <a:rPr lang="en-US" dirty="0" smtClean="0"/>
              <a:t>Can store documents.</a:t>
            </a:r>
          </a:p>
          <a:p>
            <a:r>
              <a:rPr lang="en-US" dirty="0" smtClean="0"/>
              <a:t>Starts out with 2GB of space – can add more, by inviting friends and completing the tutorial.</a:t>
            </a:r>
          </a:p>
          <a:p>
            <a:r>
              <a:rPr lang="en-US" dirty="0" smtClean="0"/>
              <a:t>Supports multiple devices.</a:t>
            </a:r>
          </a:p>
          <a:p>
            <a:r>
              <a:rPr lang="en-US" dirty="0" smtClean="0"/>
              <a:t>Doesn’t require a specific account.</a:t>
            </a:r>
          </a:p>
        </p:txBody>
      </p:sp>
    </p:spTree>
    <p:extLst>
      <p:ext uri="{BB962C8B-B14F-4D97-AF65-F5344CB8AC3E}">
        <p14:creationId xmlns:p14="http://schemas.microsoft.com/office/powerpoint/2010/main" xmlns="" val="17383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Dropbox</a:t>
            </a:r>
            <a:r>
              <a:rPr lang="en-US" dirty="0" smtClean="0"/>
              <a:t>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install the app on each device.</a:t>
            </a:r>
          </a:p>
          <a:p>
            <a:r>
              <a:rPr lang="en-US" dirty="0" smtClean="0"/>
              <a:t>Small storage space to start with.</a:t>
            </a:r>
          </a:p>
          <a:p>
            <a:r>
              <a:rPr lang="en-US" dirty="0" smtClean="0"/>
              <a:t>Each user must have the software to open the documents.</a:t>
            </a:r>
          </a:p>
          <a:p>
            <a:r>
              <a:rPr lang="en-US" dirty="0" smtClean="0"/>
              <a:t>Not as user friendly as some of the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14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DropBox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696201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44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Office 365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for nonprofit organizations.</a:t>
            </a:r>
          </a:p>
          <a:p>
            <a:r>
              <a:rPr lang="en-US" dirty="0" smtClean="0"/>
              <a:t>Easy to use.</a:t>
            </a:r>
          </a:p>
          <a:p>
            <a:r>
              <a:rPr lang="en-US" dirty="0" smtClean="0"/>
              <a:t>Does not require software to edit documents.</a:t>
            </a:r>
          </a:p>
          <a:p>
            <a:r>
              <a:rPr lang="en-US" dirty="0" smtClean="0"/>
              <a:t>Can have multiple websites in one place.</a:t>
            </a:r>
          </a:p>
          <a:p>
            <a:r>
              <a:rPr lang="en-US" dirty="0" smtClean="0"/>
              <a:t>Can have blogs and conference calls through it.</a:t>
            </a:r>
          </a:p>
          <a:p>
            <a:r>
              <a:rPr lang="en-US" dirty="0" smtClean="0"/>
              <a:t>Can link other websites to it.</a:t>
            </a:r>
          </a:p>
        </p:txBody>
      </p:sp>
    </p:spTree>
    <p:extLst>
      <p:ext uri="{BB962C8B-B14F-4D97-AF65-F5344CB8AC3E}">
        <p14:creationId xmlns:p14="http://schemas.microsoft.com/office/powerpoint/2010/main" xmlns="" val="21968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Office 365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time to set it up.</a:t>
            </a:r>
          </a:p>
          <a:p>
            <a:r>
              <a:rPr lang="en-US" dirty="0" smtClean="0"/>
              <a:t>Each component is set up differently</a:t>
            </a:r>
          </a:p>
          <a:p>
            <a:r>
              <a:rPr lang="en-US" dirty="0" smtClean="0"/>
              <a:t>Not easy to set it up.</a:t>
            </a:r>
          </a:p>
        </p:txBody>
      </p:sp>
    </p:spTree>
    <p:extLst>
      <p:ext uri="{BB962C8B-B14F-4D97-AF65-F5344CB8AC3E}">
        <p14:creationId xmlns:p14="http://schemas.microsoft.com/office/powerpoint/2010/main" xmlns="" val="40455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Office 365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153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one do I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what is the best fit for you and your board and membership.</a:t>
            </a:r>
          </a:p>
          <a:p>
            <a:r>
              <a:rPr lang="en-US" dirty="0" smtClean="0"/>
              <a:t>If you want to have links to other web sites, one might work better than others.</a:t>
            </a:r>
          </a:p>
          <a:p>
            <a:r>
              <a:rPr lang="en-US" dirty="0" smtClean="0"/>
              <a:t>Determine how much storage space you might need.</a:t>
            </a:r>
          </a:p>
          <a:p>
            <a:r>
              <a:rPr lang="en-US" dirty="0" smtClean="0"/>
              <a:t>Look at costs – each option has a cost for more storage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2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Digital Options 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10" y="2590800"/>
            <a:ext cx="6443399" cy="324182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USB </a:t>
            </a:r>
            <a:r>
              <a:rPr lang="en-US" sz="3600" dirty="0" err="1" smtClean="0"/>
              <a:t>FlashDrives</a:t>
            </a:r>
            <a:endParaRPr lang="en-US" sz="3600" dirty="0" smtClean="0"/>
          </a:p>
          <a:p>
            <a:r>
              <a:rPr lang="en-US" sz="3600" dirty="0" smtClean="0"/>
              <a:t>CD / DVD</a:t>
            </a:r>
            <a:endParaRPr lang="en-US" sz="3600" dirty="0"/>
          </a:p>
        </p:txBody>
      </p:sp>
      <p:pic>
        <p:nvPicPr>
          <p:cNvPr id="1026" name="Picture 2" descr="C:\Users\reedm\AppData\Local\Microsoft\Windows\Temporary Internet Files\Content.IE5\DSVZ66LW\MP9003415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48083"/>
            <a:ext cx="1719262" cy="299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03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Options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Pro:  Beats paper</a:t>
            </a:r>
          </a:p>
          <a:p>
            <a:r>
              <a:rPr lang="en-US" dirty="0" smtClean="0"/>
              <a:t>Pro:  Can hold large numbers of documents and photos</a:t>
            </a:r>
          </a:p>
          <a:p>
            <a:r>
              <a:rPr lang="en-US" dirty="0" smtClean="0"/>
              <a:t>Con:  Have to carry the USB Drive with you.</a:t>
            </a:r>
          </a:p>
          <a:p>
            <a:r>
              <a:rPr lang="en-US" dirty="0" smtClean="0"/>
              <a:t>Con:  Have to burn and carry multiple CD’s</a:t>
            </a:r>
          </a:p>
          <a:p>
            <a:r>
              <a:rPr lang="en-US" dirty="0" smtClean="0"/>
              <a:t>Con:  Not accessible from phone’s or tablets.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03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Cloud Options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Google Docs</a:t>
            </a:r>
          </a:p>
          <a:p>
            <a:r>
              <a:rPr lang="en-US" sz="4000" dirty="0" err="1" smtClean="0"/>
              <a:t>OneDrive</a:t>
            </a:r>
            <a:endParaRPr lang="en-US" sz="4000" dirty="0" smtClean="0"/>
          </a:p>
          <a:p>
            <a:r>
              <a:rPr lang="en-US" sz="4000" dirty="0" err="1" smtClean="0"/>
              <a:t>DropBox</a:t>
            </a:r>
            <a:endParaRPr lang="en-US" sz="4000" dirty="0" smtClean="0"/>
          </a:p>
          <a:p>
            <a:r>
              <a:rPr lang="en-US" sz="4000" dirty="0" smtClean="0"/>
              <a:t>Office 365</a:t>
            </a:r>
            <a:endParaRPr lang="en-US" sz="4000" dirty="0"/>
          </a:p>
        </p:txBody>
      </p:sp>
      <p:sp>
        <p:nvSpPr>
          <p:cNvPr id="4" name="Cloud Callout 3"/>
          <p:cNvSpPr/>
          <p:nvPr/>
        </p:nvSpPr>
        <p:spPr>
          <a:xfrm>
            <a:off x="4724400" y="3429000"/>
            <a:ext cx="3429000" cy="2133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0200" y="4114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one do I choose?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39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 Docs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compatibility issues</a:t>
            </a:r>
          </a:p>
          <a:p>
            <a:r>
              <a:rPr lang="en-US" dirty="0" smtClean="0"/>
              <a:t>No software to purchase</a:t>
            </a:r>
          </a:p>
          <a:p>
            <a:r>
              <a:rPr lang="en-US" dirty="0" smtClean="0"/>
              <a:t>Works across multiple platforms and multiple devices(mac and pc).</a:t>
            </a:r>
          </a:p>
          <a:p>
            <a:r>
              <a:rPr lang="en-US" dirty="0" smtClean="0"/>
              <a:t>Can upload office documents and they can be edited without having office on the computer.</a:t>
            </a:r>
          </a:p>
          <a:p>
            <a:r>
              <a:rPr lang="en-US" dirty="0" smtClean="0"/>
              <a:t>Can share folders with certain members.</a:t>
            </a:r>
          </a:p>
          <a:p>
            <a:r>
              <a:rPr lang="en-US" dirty="0" smtClean="0"/>
              <a:t>Can set up a Google Site from within Docs.</a:t>
            </a:r>
          </a:p>
          <a:p>
            <a:r>
              <a:rPr lang="en-US" dirty="0" smtClean="0"/>
              <a:t>Has an app for mobile devices</a:t>
            </a:r>
          </a:p>
        </p:txBody>
      </p:sp>
    </p:spTree>
    <p:extLst>
      <p:ext uri="{BB962C8B-B14F-4D97-AF65-F5344CB8AC3E}">
        <p14:creationId xmlns:p14="http://schemas.microsoft.com/office/powerpoint/2010/main" xmlns="" val="12136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332464"/>
          </a:xfrm>
        </p:spPr>
        <p:txBody>
          <a:bodyPr>
            <a:noAutofit/>
          </a:bodyPr>
          <a:lstStyle/>
          <a:p>
            <a:r>
              <a:rPr lang="en-US" dirty="0" smtClean="0"/>
              <a:t>Google Docs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Con:  Everyone needs a Google email </a:t>
            </a:r>
          </a:p>
          <a:p>
            <a:r>
              <a:rPr lang="en-US" sz="3200" dirty="0"/>
              <a:t>Con:  Not everyone likes them.</a:t>
            </a:r>
          </a:p>
          <a:p>
            <a:r>
              <a:rPr lang="en-US" sz="3200" dirty="0"/>
              <a:t>Con:  There is a learning curve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805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528" y="762000"/>
            <a:ext cx="7024744" cy="1143000"/>
          </a:xfrm>
        </p:spPr>
        <p:txBody>
          <a:bodyPr/>
          <a:lstStyle/>
          <a:p>
            <a:r>
              <a:rPr lang="en-US" dirty="0" smtClean="0"/>
              <a:t>Google Docs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3914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83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OneDrive</a:t>
            </a:r>
            <a:r>
              <a:rPr lang="en-US" dirty="0" smtClean="0"/>
              <a:t>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edit online in Office</a:t>
            </a:r>
          </a:p>
          <a:p>
            <a:r>
              <a:rPr lang="en-US" dirty="0" smtClean="0"/>
              <a:t>Has lots of storage space for groups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Does not require a specific email account.</a:t>
            </a:r>
          </a:p>
          <a:p>
            <a:r>
              <a:rPr lang="en-US" dirty="0" smtClean="0"/>
              <a:t>Has an app for mobile devices</a:t>
            </a:r>
          </a:p>
          <a:p>
            <a:r>
              <a:rPr lang="en-US" dirty="0" smtClean="0"/>
              <a:t>Each user gets 14GB of personal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8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OneDrive</a:t>
            </a:r>
            <a:r>
              <a:rPr lang="en-US" dirty="0" smtClean="0"/>
              <a:t>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get set up.</a:t>
            </a:r>
          </a:p>
          <a:p>
            <a:r>
              <a:rPr lang="en-US" dirty="0" smtClean="0"/>
              <a:t>Storage space can fill up quickly.</a:t>
            </a:r>
          </a:p>
          <a:p>
            <a:r>
              <a:rPr lang="en-US" dirty="0" smtClean="0"/>
              <a:t>App does not allow for access to group.</a:t>
            </a:r>
          </a:p>
          <a:p>
            <a:r>
              <a:rPr lang="en-US" dirty="0" smtClean="0"/>
              <a:t>Can be difficult for users to access.</a:t>
            </a:r>
          </a:p>
          <a:p>
            <a:r>
              <a:rPr lang="en-US" dirty="0" smtClean="0"/>
              <a:t>Must have a Microsoft live account.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72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78102AF60B04ABA205E3EF065642E" ma:contentTypeVersion="3" ma:contentTypeDescription="Create a new document." ma:contentTypeScope="" ma:versionID="ebedaa5e39435eca6cae133c7b111621">
  <xsd:schema xmlns:xsd="http://www.w3.org/2001/XMLSchema" xmlns:xs="http://www.w3.org/2001/XMLSchema" xmlns:p="http://schemas.microsoft.com/office/2006/metadata/properties" xmlns:ns2="c3a6e9ef-a1f6-4766-94ca-80364285655b" targetNamespace="http://schemas.microsoft.com/office/2006/metadata/properties" ma:root="true" ma:fieldsID="8e931a62d9d662a530870840701150fe" ns2:_="">
    <xsd:import namespace="c3a6e9ef-a1f6-4766-94ca-8036428565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6e9ef-a1f6-4766-94ca-8036428565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27165D-E81B-4E4C-B1AA-C451228CC002}"/>
</file>

<file path=customXml/itemProps2.xml><?xml version="1.0" encoding="utf-8"?>
<ds:datastoreItem xmlns:ds="http://schemas.openxmlformats.org/officeDocument/2006/customXml" ds:itemID="{9D8B8DF5-F2B5-4BF3-ACA9-432A261B0182}"/>
</file>

<file path=customXml/itemProps3.xml><?xml version="1.0" encoding="utf-8"?>
<ds:datastoreItem xmlns:ds="http://schemas.openxmlformats.org/officeDocument/2006/customXml" ds:itemID="{4F3918C0-A87C-4A20-A175-5A8D3396138C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267</TotalTime>
  <Words>458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A Digital Gateway</vt:lpstr>
      <vt:lpstr>Digital Options  </vt:lpstr>
      <vt:lpstr>Digital Options Pros and Cons</vt:lpstr>
      <vt:lpstr>Cloud Options</vt:lpstr>
      <vt:lpstr>Google Docs Pros</vt:lpstr>
      <vt:lpstr>Google Docs Cons</vt:lpstr>
      <vt:lpstr>Google Docs Example</vt:lpstr>
      <vt:lpstr>OneDrive Pros</vt:lpstr>
      <vt:lpstr>OneDrive Cons</vt:lpstr>
      <vt:lpstr>OneDrive Example</vt:lpstr>
      <vt:lpstr>DropBox Pros</vt:lpstr>
      <vt:lpstr>Dropbox Cons</vt:lpstr>
      <vt:lpstr>DropBox Example</vt:lpstr>
      <vt:lpstr>Office 365 Pros</vt:lpstr>
      <vt:lpstr>Office 365 Cons</vt:lpstr>
      <vt:lpstr>Office 365 Example</vt:lpstr>
      <vt:lpstr>Which one do I choose?</vt:lpstr>
    </vt:vector>
  </TitlesOfParts>
  <Company>Raytown Quality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Digital Gateway</dc:title>
  <dc:creator>Reed, Michele</dc:creator>
  <cp:lastModifiedBy>susan laptop</cp:lastModifiedBy>
  <cp:revision>12</cp:revision>
  <dcterms:created xsi:type="dcterms:W3CDTF">2014-08-25T02:27:19Z</dcterms:created>
  <dcterms:modified xsi:type="dcterms:W3CDTF">2014-09-10T23:37:51Z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0x01010045B78102AF60B04ABA205E3EF065642E</vt:lpwstr>
  </property>
</Properties>
</file>