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6404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“The World Would Be a Better Place If…”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Reflections Program 2014-2015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07025" y="251125"/>
            <a:ext cx="4480800" cy="10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Syncopate"/>
                <a:ea typeface="Syncopate"/>
                <a:cs typeface="Syncopate"/>
                <a:sym typeface="Syncopate"/>
              </a:rPr>
              <a:t>Music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593925" y="177350"/>
            <a:ext cx="6283500" cy="16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Composition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625" y="1262050"/>
            <a:ext cx="5600774" cy="28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307025" y="251125"/>
            <a:ext cx="4480800" cy="10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Syncopate"/>
                <a:ea typeface="Syncopate"/>
                <a:cs typeface="Syncopate"/>
                <a:sym typeface="Syncopate"/>
              </a:rPr>
              <a:t>Prizes include: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006400" y="1484075"/>
            <a:ext cx="5573400" cy="9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38761D"/>
                </a:solidFill>
                <a:latin typeface="Syncopate"/>
                <a:ea typeface="Syncopate"/>
                <a:cs typeface="Syncopate"/>
                <a:sym typeface="Syncopate"/>
              </a:rPr>
              <a:t>$$Cash$$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47975" y="2461300"/>
            <a:ext cx="3681300" cy="22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Trip for two!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049825" y="2584750"/>
            <a:ext cx="3169499" cy="18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825" y="2584750"/>
            <a:ext cx="2906000" cy="21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6450" y="360625"/>
            <a:ext cx="1218349" cy="182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976825" y="654200"/>
            <a:ext cx="5651999" cy="192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Now that you know the </a:t>
            </a:r>
            <a:r>
              <a:rPr lang="en" sz="4800" b="1">
                <a:latin typeface="Comic Sans MS"/>
                <a:ea typeface="Comic Sans MS"/>
                <a:cs typeface="Comic Sans MS"/>
                <a:sym typeface="Comic Sans MS"/>
              </a:rPr>
              <a:t>“What.”</a:t>
            </a:r>
          </a:p>
          <a:p>
            <a:pPr rtl="0">
              <a:spcBef>
                <a:spcPts val="0"/>
              </a:spcBef>
              <a:buNone/>
            </a:pP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Let’s break down the </a:t>
            </a:r>
            <a:r>
              <a:rPr lang="en" sz="4800" b="1">
                <a:latin typeface="Comic Sans MS"/>
                <a:ea typeface="Comic Sans MS"/>
                <a:cs typeface="Comic Sans MS"/>
                <a:sym typeface="Comic Sans MS"/>
              </a:rPr>
              <a:t>“How to...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011950" y="542575"/>
            <a:ext cx="3299399" cy="11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latin typeface="Impact"/>
                <a:ea typeface="Impact"/>
                <a:cs typeface="Impact"/>
                <a:sym typeface="Impact"/>
              </a:rPr>
              <a:t>Get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668575" y="1397375"/>
            <a:ext cx="2395800" cy="12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1"/>
              <a:t>IT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851775" y="2658800"/>
            <a:ext cx="4449300" cy="21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 b="1" i="1">
                <a:solidFill>
                  <a:srgbClr val="990000"/>
                </a:solidFill>
              </a:rPr>
              <a:t>DONE!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194625" y="155500"/>
            <a:ext cx="8008500" cy="9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703100" y="370600"/>
            <a:ext cx="7950000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 b="1">
                <a:solidFill>
                  <a:srgbClr val="4C1130"/>
                </a:solidFill>
              </a:rPr>
              <a:t>Adult and  Parent Coordinators</a:t>
            </a:r>
            <a:r>
              <a:rPr lang="en" sz="6000" b="1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637" y="1607337"/>
            <a:ext cx="343852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06600" y="48850"/>
            <a:ext cx="351899" cy="4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P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R</a:t>
            </a:r>
          </a:p>
          <a:p>
            <a:pPr rtl="0">
              <a:spcBef>
                <a:spcPts val="0"/>
              </a:spcBef>
              <a:buNone/>
            </a:pPr>
            <a:endParaRPr sz="1800" b="1">
              <a:solidFill>
                <a:schemeClr val="accent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EDUCAT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T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O</a:t>
            </a:r>
          </a:p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R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64825" y="215150"/>
            <a:ext cx="351899" cy="4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R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accent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MOTIVATOR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164350" y="273725"/>
            <a:ext cx="351899" cy="4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R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accent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R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474" y="1172525"/>
            <a:ext cx="3735400" cy="25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4898100" y="3998475"/>
            <a:ext cx="1603800" cy="811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4898100" y="4330925"/>
            <a:ext cx="1760100" cy="3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Crazy Confident!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106600" y="48850"/>
            <a:ext cx="351899" cy="4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R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accent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6"/>
                </a:solidFill>
              </a:rPr>
              <a:t>LIAISON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625" y="1200725"/>
            <a:ext cx="2256773" cy="38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600" y="456175"/>
            <a:ext cx="2627824" cy="20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400" y="380500"/>
            <a:ext cx="3676763" cy="22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396" y="2488900"/>
            <a:ext cx="3351224" cy="223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7175" y="2488900"/>
            <a:ext cx="3070867" cy="242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298425" y="198675"/>
            <a:ext cx="80658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0" b="1">
                <a:solidFill>
                  <a:schemeClr val="dk1"/>
                </a:solidFill>
              </a:rPr>
              <a:t>Community Educator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70925" y="4144450"/>
            <a:ext cx="85125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0" b="1">
                <a:solidFill>
                  <a:schemeClr val="dk1"/>
                </a:solidFill>
              </a:rPr>
              <a:t>Community Organizer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1120700"/>
            <a:ext cx="6306099" cy="31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797525" y="1191100"/>
            <a:ext cx="242399" cy="315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600" b="1">
                <a:solidFill>
                  <a:srgbClr val="741B47"/>
                </a:solidFill>
              </a:rPr>
              <a:t>INTELLIGE</a:t>
            </a:r>
            <a:br>
              <a:rPr lang="en" sz="1600" b="1">
                <a:solidFill>
                  <a:srgbClr val="741B47"/>
                </a:solidFill>
              </a:rPr>
            </a:br>
            <a:r>
              <a:rPr lang="en" sz="1600" b="1">
                <a:solidFill>
                  <a:srgbClr val="741B47"/>
                </a:solidFill>
              </a:rPr>
              <a:t>NT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685525" y="1191100"/>
            <a:ext cx="379199" cy="2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741B47"/>
                </a:solidFill>
              </a:rPr>
              <a:t>ORGAN</a:t>
            </a:r>
            <a:br>
              <a:rPr lang="en" sz="1800" b="1">
                <a:solidFill>
                  <a:srgbClr val="741B47"/>
                </a:solidFill>
              </a:rPr>
            </a:br>
            <a:r>
              <a:rPr lang="en" sz="1800" b="1">
                <a:solidFill>
                  <a:srgbClr val="741B47"/>
                </a:solidFill>
              </a:rPr>
              <a:t>I</a:t>
            </a:r>
            <a:br>
              <a:rPr lang="en" sz="1800" b="1">
                <a:solidFill>
                  <a:srgbClr val="741B47"/>
                </a:solidFill>
              </a:rPr>
            </a:br>
            <a:r>
              <a:rPr lang="en" sz="1800" b="1">
                <a:solidFill>
                  <a:srgbClr val="741B47"/>
                </a:solidFill>
              </a:rPr>
              <a:t>ZED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703100" y="1788525"/>
            <a:ext cx="2689199" cy="2385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4194249" y="328450"/>
            <a:ext cx="2932200" cy="21860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4399375" y="575975"/>
            <a:ext cx="2567399" cy="14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So u think u’ll do Reflections?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937775" y="1974375"/>
            <a:ext cx="1799399" cy="19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Umm..Free fame and $$$. Duh.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708400" y="353825"/>
            <a:ext cx="76545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/>
              <a:t>So...what is Reflections?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792425" y="3826375"/>
            <a:ext cx="7029300" cy="11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</a:t>
            </a:r>
            <a:r>
              <a:rPr lang="en" sz="1800" b="1"/>
              <a:t>he National PTA Reflections program is PTA’s cornerstone arts program. It was developed to encourage students to explore their talents and to express themselves.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/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825" y="1251900"/>
            <a:ext cx="2034999" cy="243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4489000" y="586150"/>
            <a:ext cx="3976800" cy="44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chemeClr val="dk1"/>
                </a:solidFill>
              </a:rPr>
              <a:t>Reflections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has inspired </a:t>
            </a:r>
            <a:r>
              <a:rPr lang="en" sz="3600" b="1">
                <a:solidFill>
                  <a:srgbClr val="B45F06"/>
                </a:solidFill>
              </a:rPr>
              <a:t>MILLIONS</a:t>
            </a:r>
            <a:r>
              <a:rPr lang="en" sz="3600">
                <a:solidFill>
                  <a:schemeClr val="dk1"/>
                </a:solidFill>
              </a:rPr>
              <a:t> of students to </a:t>
            </a:r>
            <a:r>
              <a:rPr lang="en" sz="3600" b="1">
                <a:solidFill>
                  <a:schemeClr val="dk1"/>
                </a:solidFill>
              </a:rPr>
              <a:t>reflect </a:t>
            </a:r>
            <a:r>
              <a:rPr lang="en" sz="3600">
                <a:solidFill>
                  <a:schemeClr val="dk1"/>
                </a:solidFill>
              </a:rPr>
              <a:t>on a specific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theme and create original artwork. 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25" y="208750"/>
            <a:ext cx="3303210" cy="493474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2041825" y="586150"/>
            <a:ext cx="1895099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b="1"/>
              <a:t>The World would be</a:t>
            </a:r>
          </a:p>
          <a:p>
            <a:pPr>
              <a:spcBef>
                <a:spcPts val="0"/>
              </a:spcBef>
              <a:buNone/>
            </a:pPr>
            <a:r>
              <a:rPr lang="en" sz="1200" b="1"/>
              <a:t> a better place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202000" y="1009375"/>
            <a:ext cx="923999" cy="3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if...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456375" y="570575"/>
            <a:ext cx="3435299" cy="9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Ahem...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755025" y="2390875"/>
            <a:ext cx="3715199" cy="16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i="1">
                <a:latin typeface="Impact"/>
                <a:ea typeface="Impact"/>
                <a:cs typeface="Impact"/>
                <a:sym typeface="Impact"/>
              </a:rPr>
              <a:t>Original. 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666400" y="2922975"/>
            <a:ext cx="3715199" cy="14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latin typeface="Droid Sans"/>
                <a:ea typeface="Droid Sans"/>
                <a:cs typeface="Droid Sans"/>
                <a:sym typeface="Droid Sans"/>
              </a:rPr>
              <a:t>Artwork</a:t>
            </a:r>
          </a:p>
        </p:txBody>
      </p:sp>
      <p:sp>
        <p:nvSpPr>
          <p:cNvPr id="65" name="Shape 65"/>
          <p:cNvSpPr/>
          <p:nvPr/>
        </p:nvSpPr>
        <p:spPr>
          <a:xfrm rot="3582742">
            <a:off x="680350" y="1569650"/>
            <a:ext cx="793510" cy="625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2693634">
            <a:off x="3941931" y="1569607"/>
            <a:ext cx="1260278" cy="756039"/>
          </a:xfrm>
          <a:prstGeom prst="leftArrow">
            <a:avLst>
              <a:gd name="adj1" fmla="val 45390"/>
              <a:gd name="adj2" fmla="val 53095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656925" y="4096375"/>
            <a:ext cx="6957899" cy="838500"/>
          </a:xfrm>
          <a:prstGeom prst="rect">
            <a:avLst/>
          </a:prstGeom>
          <a:solidFill>
            <a:srgbClr val="F1C232"/>
          </a:solidFill>
          <a:ln w="9525" cap="flat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387E"/>
                </a:solidFill>
              </a:rPr>
              <a:t>Express </a:t>
            </a:r>
            <a:r>
              <a:rPr lang="en" sz="2400" b="1">
                <a:solidFill>
                  <a:srgbClr val="00387E"/>
                </a:solidFill>
              </a:rPr>
              <a:t>YOURSELF!</a:t>
            </a:r>
            <a:r>
              <a:rPr lang="en" sz="1800" b="1">
                <a:solidFill>
                  <a:srgbClr val="00387E"/>
                </a:solidFill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00387E"/>
                </a:solidFill>
              </a:rPr>
              <a:t>Not someone else!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050" y="71125"/>
            <a:ext cx="1516824" cy="29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2808750" y="1246850"/>
            <a:ext cx="4465800" cy="23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Each year, students in Grades Pre-K through 12 are recognized for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bringing the theme to life!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37" y="41198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6137" y="3137787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07025" y="251125"/>
            <a:ext cx="4480800" cy="10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b="1">
                <a:latin typeface="Syncopate"/>
                <a:ea typeface="Syncopate"/>
                <a:cs typeface="Syncopate"/>
                <a:sym typeface="Syncopate"/>
              </a:rPr>
              <a:t>Through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075" y="594875"/>
            <a:ext cx="22479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95000" y="1586025"/>
            <a:ext cx="4725299" cy="16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DANCE</a:t>
            </a:r>
          </a:p>
          <a:p>
            <a:pPr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Choreography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6561350" y="400500"/>
            <a:ext cx="1885800" cy="4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22675" y="1772725"/>
            <a:ext cx="8868000" cy="7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Photography and Visual Arts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500" y="2411225"/>
            <a:ext cx="3701724" cy="24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50" y="111123"/>
            <a:ext cx="2683449" cy="17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07025" y="251125"/>
            <a:ext cx="4480800" cy="10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Syncopate"/>
                <a:ea typeface="Syncopate"/>
                <a:cs typeface="Syncopate"/>
                <a:sym typeface="Syncopate"/>
              </a:rPr>
              <a:t>Through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3125" y="1015475"/>
            <a:ext cx="5282400" cy="16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Writing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Literature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200" y="371444"/>
            <a:ext cx="3741549" cy="28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25" y="2889425"/>
            <a:ext cx="2932609" cy="19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6076" y="2593372"/>
            <a:ext cx="2807125" cy="197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07025" y="251125"/>
            <a:ext cx="4480800" cy="10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07025" y="548050"/>
            <a:ext cx="6206399" cy="16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Film Production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400" y="2017250"/>
            <a:ext cx="43815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E77CB6-DE75-43D9-BB6C-788621F895E9}"/>
</file>

<file path=customXml/itemProps2.xml><?xml version="1.0" encoding="utf-8"?>
<ds:datastoreItem xmlns:ds="http://schemas.openxmlformats.org/officeDocument/2006/customXml" ds:itemID="{97275A09-4CC3-4652-9ADB-487E2B5DF37D}"/>
</file>

<file path=customXml/itemProps3.xml><?xml version="1.0" encoding="utf-8"?>
<ds:datastoreItem xmlns:ds="http://schemas.openxmlformats.org/officeDocument/2006/customXml" ds:itemID="{E7781ADC-8EE4-44C7-9112-A2748F7668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(16:9)</PresentationFormat>
  <Paragraphs>83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</vt:lpstr>
      <vt:lpstr>“The World Would Be a Better Place If…”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World Would Be a Better Place If…”</dc:title>
  <dc:creator>Taronte</dc:creator>
  <cp:lastModifiedBy>Susan Rupert</cp:lastModifiedBy>
  <cp:revision>1</cp:revision>
  <dcterms:modified xsi:type="dcterms:W3CDTF">2014-10-05T00:49:03Z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