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diagrams/colors5.xml" ContentType="application/vnd.openxmlformats-officedocument.drawingml.diagramColors+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drawing5.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quickStyle5.xml" ContentType="application/vnd.openxmlformats-officedocument.drawingml.diagramStyle+xml"/>
  <Override PartName="/ppt/diagrams/quickStyle3.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16"/>
  </p:notesMasterIdLst>
  <p:sldIdLst>
    <p:sldId id="256" r:id="rId2"/>
    <p:sldId id="257" r:id="rId3"/>
    <p:sldId id="259" r:id="rId4"/>
    <p:sldId id="258" r:id="rId5"/>
    <p:sldId id="261" r:id="rId6"/>
    <p:sldId id="265" r:id="rId7"/>
    <p:sldId id="266" r:id="rId8"/>
    <p:sldId id="267" r:id="rId9"/>
    <p:sldId id="268" r:id="rId10"/>
    <p:sldId id="260" r:id="rId11"/>
    <p:sldId id="263" r:id="rId12"/>
    <p:sldId id="262" r:id="rId13"/>
    <p:sldId id="264"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5501" autoAdjust="0"/>
  </p:normalViewPr>
  <p:slideViewPr>
    <p:cSldViewPr snapToGrid="0">
      <p:cViewPr varScale="1">
        <p:scale>
          <a:sx n="70" d="100"/>
          <a:sy n="70" d="100"/>
        </p:scale>
        <p:origin x="-64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08"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6CC6E-057E-4FDA-B569-9AC1FA3F906A}"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87F87CBB-3093-4826-9CFB-94BEC812D90F}">
      <dgm:prSet phldrT="[Text]"/>
      <dgm:spPr/>
      <dgm:t>
        <a:bodyPr/>
        <a:lstStyle/>
        <a:p>
          <a:r>
            <a:rPr lang="en-US" dirty="0" smtClean="0"/>
            <a:t>West</a:t>
          </a:r>
          <a:endParaRPr lang="en-US" dirty="0"/>
        </a:p>
      </dgm:t>
    </dgm:pt>
    <dgm:pt modelId="{3460D2CA-F4C8-442D-B6EF-F025D29F6560}" type="parTrans" cxnId="{A5AC1559-7B92-4840-BB23-3CA1B0E35BAA}">
      <dgm:prSet/>
      <dgm:spPr/>
      <dgm:t>
        <a:bodyPr/>
        <a:lstStyle/>
        <a:p>
          <a:endParaRPr lang="en-US"/>
        </a:p>
      </dgm:t>
    </dgm:pt>
    <dgm:pt modelId="{755D07AD-A631-4522-9EDB-860BA06B99C9}" type="sibTrans" cxnId="{A5AC1559-7B92-4840-BB23-3CA1B0E35BAA}">
      <dgm:prSet/>
      <dgm:spPr/>
      <dgm:t>
        <a:bodyPr/>
        <a:lstStyle/>
        <a:p>
          <a:endParaRPr lang="en-US"/>
        </a:p>
      </dgm:t>
    </dgm:pt>
    <dgm:pt modelId="{BD08EBF5-5C55-40A8-B50A-55F0AE95C4B8}">
      <dgm:prSet phldrT="[Text]"/>
      <dgm:spPr/>
      <dgm:t>
        <a:bodyPr/>
        <a:lstStyle/>
        <a:p>
          <a:r>
            <a:rPr lang="en-US" dirty="0" smtClean="0"/>
            <a:t>North</a:t>
          </a:r>
          <a:endParaRPr lang="en-US" dirty="0"/>
        </a:p>
      </dgm:t>
    </dgm:pt>
    <dgm:pt modelId="{6F27CD66-EC40-4BBB-AD77-3C8669C13070}" type="parTrans" cxnId="{990852F2-32D1-4513-9800-92BC4BB89FFA}">
      <dgm:prSet/>
      <dgm:spPr/>
      <dgm:t>
        <a:bodyPr/>
        <a:lstStyle/>
        <a:p>
          <a:endParaRPr lang="en-US"/>
        </a:p>
      </dgm:t>
    </dgm:pt>
    <dgm:pt modelId="{86F25468-A6A0-43A9-BBF8-B5B057C60FFB}" type="sibTrans" cxnId="{990852F2-32D1-4513-9800-92BC4BB89FFA}">
      <dgm:prSet/>
      <dgm:spPr/>
      <dgm:t>
        <a:bodyPr/>
        <a:lstStyle/>
        <a:p>
          <a:endParaRPr lang="en-US"/>
        </a:p>
      </dgm:t>
    </dgm:pt>
    <dgm:pt modelId="{0F0432AF-757B-468C-AA22-4DE3B9FF62E5}">
      <dgm:prSet phldrT="[Text]"/>
      <dgm:spPr/>
      <dgm:t>
        <a:bodyPr/>
        <a:lstStyle/>
        <a:p>
          <a:r>
            <a:rPr lang="en-US" dirty="0" smtClean="0"/>
            <a:t>East</a:t>
          </a:r>
          <a:endParaRPr lang="en-US" dirty="0"/>
        </a:p>
      </dgm:t>
    </dgm:pt>
    <dgm:pt modelId="{28CBD57A-2D54-457A-A843-B82439E4FA89}" type="parTrans" cxnId="{93A47903-6F28-410E-AFF6-658DFE7EF497}">
      <dgm:prSet/>
      <dgm:spPr/>
      <dgm:t>
        <a:bodyPr/>
        <a:lstStyle/>
        <a:p>
          <a:endParaRPr lang="en-US"/>
        </a:p>
      </dgm:t>
    </dgm:pt>
    <dgm:pt modelId="{944AEFA5-2256-4C88-88E7-7A0AFC89AA0D}" type="sibTrans" cxnId="{93A47903-6F28-410E-AFF6-658DFE7EF497}">
      <dgm:prSet/>
      <dgm:spPr/>
      <dgm:t>
        <a:bodyPr/>
        <a:lstStyle/>
        <a:p>
          <a:endParaRPr lang="en-US"/>
        </a:p>
      </dgm:t>
    </dgm:pt>
    <dgm:pt modelId="{BECABA6E-B890-41E7-8E82-EB669BCF9EA5}">
      <dgm:prSet phldrT="[Text]"/>
      <dgm:spPr/>
      <dgm:t>
        <a:bodyPr/>
        <a:lstStyle/>
        <a:p>
          <a:r>
            <a:rPr lang="en-US" dirty="0" smtClean="0"/>
            <a:t>South</a:t>
          </a:r>
          <a:endParaRPr lang="en-US" dirty="0"/>
        </a:p>
      </dgm:t>
    </dgm:pt>
    <dgm:pt modelId="{1719EBA4-D51C-4CCA-94D9-99DF1C5411EC}" type="parTrans" cxnId="{68110FCC-B0F8-462E-9AEF-AC76CA9BA31A}">
      <dgm:prSet/>
      <dgm:spPr/>
      <dgm:t>
        <a:bodyPr/>
        <a:lstStyle/>
        <a:p>
          <a:endParaRPr lang="en-US"/>
        </a:p>
      </dgm:t>
    </dgm:pt>
    <dgm:pt modelId="{B9CD6089-124B-468B-B1A2-2B308ADA714C}" type="sibTrans" cxnId="{68110FCC-B0F8-462E-9AEF-AC76CA9BA31A}">
      <dgm:prSet/>
      <dgm:spPr/>
      <dgm:t>
        <a:bodyPr/>
        <a:lstStyle/>
        <a:p>
          <a:endParaRPr lang="en-US"/>
        </a:p>
      </dgm:t>
    </dgm:pt>
    <dgm:pt modelId="{4E60F184-9B5C-45DC-AD00-6E82FFE49D98}" type="pres">
      <dgm:prSet presAssocID="{D6B6CC6E-057E-4FDA-B569-9AC1FA3F906A}" presName="Name0" presStyleCnt="0">
        <dgm:presLayoutVars>
          <dgm:dir/>
          <dgm:resizeHandles val="exact"/>
        </dgm:presLayoutVars>
      </dgm:prSet>
      <dgm:spPr/>
      <dgm:t>
        <a:bodyPr/>
        <a:lstStyle/>
        <a:p>
          <a:endParaRPr lang="en-US"/>
        </a:p>
      </dgm:t>
    </dgm:pt>
    <dgm:pt modelId="{CF3F1EFB-5BFB-4D4C-85AB-507FD8004419}" type="pres">
      <dgm:prSet presAssocID="{87F87CBB-3093-4826-9CFB-94BEC812D90F}" presName="compNode" presStyleCnt="0"/>
      <dgm:spPr/>
    </dgm:pt>
    <dgm:pt modelId="{38394475-E62F-491F-8D23-33A08F436CD6}" type="pres">
      <dgm:prSet presAssocID="{87F87CBB-3093-4826-9CFB-94BEC812D90F}" presName="pictRect" presStyleLbl="node1" presStyleIdx="0" presStyleCnt="4"/>
      <dgm:spPr>
        <a:blipFill rotWithShape="1">
          <a:blip xmlns:r="http://schemas.openxmlformats.org/officeDocument/2006/relationships" r:embed="rId1"/>
          <a:stretch>
            <a:fillRect/>
          </a:stretch>
        </a:blipFill>
      </dgm:spPr>
    </dgm:pt>
    <dgm:pt modelId="{92CC67D4-EBA6-47DA-8DBD-8CA6DAA66990}" type="pres">
      <dgm:prSet presAssocID="{87F87CBB-3093-4826-9CFB-94BEC812D90F}" presName="textRect" presStyleLbl="revTx" presStyleIdx="0" presStyleCnt="4">
        <dgm:presLayoutVars>
          <dgm:bulletEnabled val="1"/>
        </dgm:presLayoutVars>
      </dgm:prSet>
      <dgm:spPr/>
      <dgm:t>
        <a:bodyPr/>
        <a:lstStyle/>
        <a:p>
          <a:endParaRPr lang="en-US"/>
        </a:p>
      </dgm:t>
    </dgm:pt>
    <dgm:pt modelId="{0DBA7B15-1AC4-465E-B52E-EBD255F0BC3D}" type="pres">
      <dgm:prSet presAssocID="{755D07AD-A631-4522-9EDB-860BA06B99C9}" presName="sibTrans" presStyleLbl="sibTrans2D1" presStyleIdx="0" presStyleCnt="0"/>
      <dgm:spPr/>
      <dgm:t>
        <a:bodyPr/>
        <a:lstStyle/>
        <a:p>
          <a:endParaRPr lang="en-US"/>
        </a:p>
      </dgm:t>
    </dgm:pt>
    <dgm:pt modelId="{442A4CC4-6D14-4793-878F-6AFA34E61C6E}" type="pres">
      <dgm:prSet presAssocID="{BD08EBF5-5C55-40A8-B50A-55F0AE95C4B8}" presName="compNode" presStyleCnt="0"/>
      <dgm:spPr/>
    </dgm:pt>
    <dgm:pt modelId="{33DC5E3C-7866-4081-9FD1-CBD412E26706}" type="pres">
      <dgm:prSet presAssocID="{BD08EBF5-5C55-40A8-B50A-55F0AE95C4B8}"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23000" b="-23000"/>
          </a:stretch>
        </a:blipFill>
      </dgm:spPr>
      <dgm:t>
        <a:bodyPr/>
        <a:lstStyle/>
        <a:p>
          <a:endParaRPr lang="en-US"/>
        </a:p>
      </dgm:t>
    </dgm:pt>
    <dgm:pt modelId="{EF978EB9-5665-4DCB-BAA1-6EF883FE9B2F}" type="pres">
      <dgm:prSet presAssocID="{BD08EBF5-5C55-40A8-B50A-55F0AE95C4B8}" presName="textRect" presStyleLbl="revTx" presStyleIdx="1" presStyleCnt="4">
        <dgm:presLayoutVars>
          <dgm:bulletEnabled val="1"/>
        </dgm:presLayoutVars>
      </dgm:prSet>
      <dgm:spPr/>
      <dgm:t>
        <a:bodyPr/>
        <a:lstStyle/>
        <a:p>
          <a:endParaRPr lang="en-US"/>
        </a:p>
      </dgm:t>
    </dgm:pt>
    <dgm:pt modelId="{E2B86CB0-3DAA-42C7-81E1-29A69A230DD4}" type="pres">
      <dgm:prSet presAssocID="{86F25468-A6A0-43A9-BBF8-B5B057C60FFB}" presName="sibTrans" presStyleLbl="sibTrans2D1" presStyleIdx="0" presStyleCnt="0"/>
      <dgm:spPr/>
      <dgm:t>
        <a:bodyPr/>
        <a:lstStyle/>
        <a:p>
          <a:endParaRPr lang="en-US"/>
        </a:p>
      </dgm:t>
    </dgm:pt>
    <dgm:pt modelId="{BD0F13B3-7F0D-455A-B04C-BB7F444C019D}" type="pres">
      <dgm:prSet presAssocID="{0F0432AF-757B-468C-AA22-4DE3B9FF62E5}" presName="compNode" presStyleCnt="0"/>
      <dgm:spPr/>
    </dgm:pt>
    <dgm:pt modelId="{3399F097-C0E8-40EC-BDF5-E7AF87AB73F1}" type="pres">
      <dgm:prSet presAssocID="{0F0432AF-757B-468C-AA22-4DE3B9FF62E5}" presName="pictRect" presStyleLbl="node1" presStyleIdx="2" presStyleCnt="4"/>
      <dgm:spPr>
        <a:blipFill rotWithShape="1">
          <a:blip xmlns:r="http://schemas.openxmlformats.org/officeDocument/2006/relationships" r:embed="rId1"/>
          <a:stretch>
            <a:fillRect/>
          </a:stretch>
        </a:blipFill>
      </dgm:spPr>
    </dgm:pt>
    <dgm:pt modelId="{E06E9EF3-FD67-42A6-90BB-3D9370BB594C}" type="pres">
      <dgm:prSet presAssocID="{0F0432AF-757B-468C-AA22-4DE3B9FF62E5}" presName="textRect" presStyleLbl="revTx" presStyleIdx="2" presStyleCnt="4">
        <dgm:presLayoutVars>
          <dgm:bulletEnabled val="1"/>
        </dgm:presLayoutVars>
      </dgm:prSet>
      <dgm:spPr/>
      <dgm:t>
        <a:bodyPr/>
        <a:lstStyle/>
        <a:p>
          <a:endParaRPr lang="en-US"/>
        </a:p>
      </dgm:t>
    </dgm:pt>
    <dgm:pt modelId="{3F40FB1A-4866-447C-B982-58B393BFDC56}" type="pres">
      <dgm:prSet presAssocID="{944AEFA5-2256-4C88-88E7-7A0AFC89AA0D}" presName="sibTrans" presStyleLbl="sibTrans2D1" presStyleIdx="0" presStyleCnt="0"/>
      <dgm:spPr/>
      <dgm:t>
        <a:bodyPr/>
        <a:lstStyle/>
        <a:p>
          <a:endParaRPr lang="en-US"/>
        </a:p>
      </dgm:t>
    </dgm:pt>
    <dgm:pt modelId="{F0C622BC-4BAB-4076-93C2-2471153FBACD}" type="pres">
      <dgm:prSet presAssocID="{BECABA6E-B890-41E7-8E82-EB669BCF9EA5}" presName="compNode" presStyleCnt="0"/>
      <dgm:spPr/>
    </dgm:pt>
    <dgm:pt modelId="{C98CA4D8-E32A-4F56-BB2E-058CD800D704}" type="pres">
      <dgm:prSet presAssocID="{BECABA6E-B890-41E7-8E82-EB669BCF9EA5}" presName="pictRect" presStyleLbl="node1" presStyleIdx="3" presStyleCnt="4"/>
      <dgm:spPr>
        <a:blipFill rotWithShape="1">
          <a:blip xmlns:r="http://schemas.openxmlformats.org/officeDocument/2006/relationships" r:embed="rId1"/>
          <a:stretch>
            <a:fillRect/>
          </a:stretch>
        </a:blipFill>
      </dgm:spPr>
    </dgm:pt>
    <dgm:pt modelId="{8D35F8B7-FED6-4F9A-A948-FFF88A4FC01D}" type="pres">
      <dgm:prSet presAssocID="{BECABA6E-B890-41E7-8E82-EB669BCF9EA5}" presName="textRect" presStyleLbl="revTx" presStyleIdx="3" presStyleCnt="4">
        <dgm:presLayoutVars>
          <dgm:bulletEnabled val="1"/>
        </dgm:presLayoutVars>
      </dgm:prSet>
      <dgm:spPr/>
      <dgm:t>
        <a:bodyPr/>
        <a:lstStyle/>
        <a:p>
          <a:endParaRPr lang="en-US"/>
        </a:p>
      </dgm:t>
    </dgm:pt>
  </dgm:ptLst>
  <dgm:cxnLst>
    <dgm:cxn modelId="{990852F2-32D1-4513-9800-92BC4BB89FFA}" srcId="{D6B6CC6E-057E-4FDA-B569-9AC1FA3F906A}" destId="{BD08EBF5-5C55-40A8-B50A-55F0AE95C4B8}" srcOrd="1" destOrd="0" parTransId="{6F27CD66-EC40-4BBB-AD77-3C8669C13070}" sibTransId="{86F25468-A6A0-43A9-BBF8-B5B057C60FFB}"/>
    <dgm:cxn modelId="{A5AC1559-7B92-4840-BB23-3CA1B0E35BAA}" srcId="{D6B6CC6E-057E-4FDA-B569-9AC1FA3F906A}" destId="{87F87CBB-3093-4826-9CFB-94BEC812D90F}" srcOrd="0" destOrd="0" parTransId="{3460D2CA-F4C8-442D-B6EF-F025D29F6560}" sibTransId="{755D07AD-A631-4522-9EDB-860BA06B99C9}"/>
    <dgm:cxn modelId="{72FF26E4-B099-4801-B9CF-72C85E331805}" type="presOf" srcId="{944AEFA5-2256-4C88-88E7-7A0AFC89AA0D}" destId="{3F40FB1A-4866-447C-B982-58B393BFDC56}" srcOrd="0" destOrd="0" presId="urn:microsoft.com/office/officeart/2005/8/layout/pList1#1"/>
    <dgm:cxn modelId="{ADDB6886-0816-4D49-8BDE-5EDD829D6CC2}" type="presOf" srcId="{87F87CBB-3093-4826-9CFB-94BEC812D90F}" destId="{92CC67D4-EBA6-47DA-8DBD-8CA6DAA66990}" srcOrd="0" destOrd="0" presId="urn:microsoft.com/office/officeart/2005/8/layout/pList1#1"/>
    <dgm:cxn modelId="{198108F6-35FC-41EF-99F7-0531D3602BBE}" type="presOf" srcId="{BD08EBF5-5C55-40A8-B50A-55F0AE95C4B8}" destId="{EF978EB9-5665-4DCB-BAA1-6EF883FE9B2F}" srcOrd="0" destOrd="0" presId="urn:microsoft.com/office/officeart/2005/8/layout/pList1#1"/>
    <dgm:cxn modelId="{40C9D8BD-7078-486D-85AA-975A7C2E3472}" type="presOf" srcId="{BECABA6E-B890-41E7-8E82-EB669BCF9EA5}" destId="{8D35F8B7-FED6-4F9A-A948-FFF88A4FC01D}" srcOrd="0" destOrd="0" presId="urn:microsoft.com/office/officeart/2005/8/layout/pList1#1"/>
    <dgm:cxn modelId="{6A00907D-0A63-4CD9-9A2A-D758747C4375}" type="presOf" srcId="{86F25468-A6A0-43A9-BBF8-B5B057C60FFB}" destId="{E2B86CB0-3DAA-42C7-81E1-29A69A230DD4}" srcOrd="0" destOrd="0" presId="urn:microsoft.com/office/officeart/2005/8/layout/pList1#1"/>
    <dgm:cxn modelId="{C8A512EA-C219-43CD-BF2C-BD7F03392547}" type="presOf" srcId="{755D07AD-A631-4522-9EDB-860BA06B99C9}" destId="{0DBA7B15-1AC4-465E-B52E-EBD255F0BC3D}" srcOrd="0" destOrd="0" presId="urn:microsoft.com/office/officeart/2005/8/layout/pList1#1"/>
    <dgm:cxn modelId="{FE4ABDF4-9C94-4070-906A-4C28F367168A}" type="presOf" srcId="{0F0432AF-757B-468C-AA22-4DE3B9FF62E5}" destId="{E06E9EF3-FD67-42A6-90BB-3D9370BB594C}" srcOrd="0" destOrd="0" presId="urn:microsoft.com/office/officeart/2005/8/layout/pList1#1"/>
    <dgm:cxn modelId="{C307C3F3-FDA8-4F63-8CE0-2720A6049058}" type="presOf" srcId="{D6B6CC6E-057E-4FDA-B569-9AC1FA3F906A}" destId="{4E60F184-9B5C-45DC-AD00-6E82FFE49D98}" srcOrd="0" destOrd="0" presId="urn:microsoft.com/office/officeart/2005/8/layout/pList1#1"/>
    <dgm:cxn modelId="{68110FCC-B0F8-462E-9AEF-AC76CA9BA31A}" srcId="{D6B6CC6E-057E-4FDA-B569-9AC1FA3F906A}" destId="{BECABA6E-B890-41E7-8E82-EB669BCF9EA5}" srcOrd="3" destOrd="0" parTransId="{1719EBA4-D51C-4CCA-94D9-99DF1C5411EC}" sibTransId="{B9CD6089-124B-468B-B1A2-2B308ADA714C}"/>
    <dgm:cxn modelId="{93A47903-6F28-410E-AFF6-658DFE7EF497}" srcId="{D6B6CC6E-057E-4FDA-B569-9AC1FA3F906A}" destId="{0F0432AF-757B-468C-AA22-4DE3B9FF62E5}" srcOrd="2" destOrd="0" parTransId="{28CBD57A-2D54-457A-A843-B82439E4FA89}" sibTransId="{944AEFA5-2256-4C88-88E7-7A0AFC89AA0D}"/>
    <dgm:cxn modelId="{D267D7CA-7344-498C-92C5-375D625C5F6B}" type="presParOf" srcId="{4E60F184-9B5C-45DC-AD00-6E82FFE49D98}" destId="{CF3F1EFB-5BFB-4D4C-85AB-507FD8004419}" srcOrd="0" destOrd="0" presId="urn:microsoft.com/office/officeart/2005/8/layout/pList1#1"/>
    <dgm:cxn modelId="{2C5573AF-FF06-45CD-B963-48E4C2576206}" type="presParOf" srcId="{CF3F1EFB-5BFB-4D4C-85AB-507FD8004419}" destId="{38394475-E62F-491F-8D23-33A08F436CD6}" srcOrd="0" destOrd="0" presId="urn:microsoft.com/office/officeart/2005/8/layout/pList1#1"/>
    <dgm:cxn modelId="{27A679E2-2A32-4843-8445-241AC3CBC8B6}" type="presParOf" srcId="{CF3F1EFB-5BFB-4D4C-85AB-507FD8004419}" destId="{92CC67D4-EBA6-47DA-8DBD-8CA6DAA66990}" srcOrd="1" destOrd="0" presId="urn:microsoft.com/office/officeart/2005/8/layout/pList1#1"/>
    <dgm:cxn modelId="{83F372D4-5D43-46AC-B0A4-38B04D94DBD4}" type="presParOf" srcId="{4E60F184-9B5C-45DC-AD00-6E82FFE49D98}" destId="{0DBA7B15-1AC4-465E-B52E-EBD255F0BC3D}" srcOrd="1" destOrd="0" presId="urn:microsoft.com/office/officeart/2005/8/layout/pList1#1"/>
    <dgm:cxn modelId="{A572B027-323E-4B47-8AEA-5792408D3015}" type="presParOf" srcId="{4E60F184-9B5C-45DC-AD00-6E82FFE49D98}" destId="{442A4CC4-6D14-4793-878F-6AFA34E61C6E}" srcOrd="2" destOrd="0" presId="urn:microsoft.com/office/officeart/2005/8/layout/pList1#1"/>
    <dgm:cxn modelId="{E06898ED-6EA1-407F-84B2-5A30600AE991}" type="presParOf" srcId="{442A4CC4-6D14-4793-878F-6AFA34E61C6E}" destId="{33DC5E3C-7866-4081-9FD1-CBD412E26706}" srcOrd="0" destOrd="0" presId="urn:microsoft.com/office/officeart/2005/8/layout/pList1#1"/>
    <dgm:cxn modelId="{5CD24A77-F5EA-4BF7-9869-0E8A8996CFBB}" type="presParOf" srcId="{442A4CC4-6D14-4793-878F-6AFA34E61C6E}" destId="{EF978EB9-5665-4DCB-BAA1-6EF883FE9B2F}" srcOrd="1" destOrd="0" presId="urn:microsoft.com/office/officeart/2005/8/layout/pList1#1"/>
    <dgm:cxn modelId="{E2804FAE-CD48-4714-962F-5AE7DF9BA5D7}" type="presParOf" srcId="{4E60F184-9B5C-45DC-AD00-6E82FFE49D98}" destId="{E2B86CB0-3DAA-42C7-81E1-29A69A230DD4}" srcOrd="3" destOrd="0" presId="urn:microsoft.com/office/officeart/2005/8/layout/pList1#1"/>
    <dgm:cxn modelId="{474F1E10-9970-4E6E-9D59-7BEB8BF866D0}" type="presParOf" srcId="{4E60F184-9B5C-45DC-AD00-6E82FFE49D98}" destId="{BD0F13B3-7F0D-455A-B04C-BB7F444C019D}" srcOrd="4" destOrd="0" presId="urn:microsoft.com/office/officeart/2005/8/layout/pList1#1"/>
    <dgm:cxn modelId="{FF827FB5-E1FC-44C5-9DB8-D6CF0D53AE82}" type="presParOf" srcId="{BD0F13B3-7F0D-455A-B04C-BB7F444C019D}" destId="{3399F097-C0E8-40EC-BDF5-E7AF87AB73F1}" srcOrd="0" destOrd="0" presId="urn:microsoft.com/office/officeart/2005/8/layout/pList1#1"/>
    <dgm:cxn modelId="{C2CCDE3A-2A78-40C8-B9A1-4F2B5DB101C8}" type="presParOf" srcId="{BD0F13B3-7F0D-455A-B04C-BB7F444C019D}" destId="{E06E9EF3-FD67-42A6-90BB-3D9370BB594C}" srcOrd="1" destOrd="0" presId="urn:microsoft.com/office/officeart/2005/8/layout/pList1#1"/>
    <dgm:cxn modelId="{E1CCC6A4-ACB3-49B9-B33C-0A0AC85DF727}" type="presParOf" srcId="{4E60F184-9B5C-45DC-AD00-6E82FFE49D98}" destId="{3F40FB1A-4866-447C-B982-58B393BFDC56}" srcOrd="5" destOrd="0" presId="urn:microsoft.com/office/officeart/2005/8/layout/pList1#1"/>
    <dgm:cxn modelId="{95F71FD6-60EB-4471-82B6-9BE535F7CF28}" type="presParOf" srcId="{4E60F184-9B5C-45DC-AD00-6E82FFE49D98}" destId="{F0C622BC-4BAB-4076-93C2-2471153FBACD}" srcOrd="6" destOrd="0" presId="urn:microsoft.com/office/officeart/2005/8/layout/pList1#1"/>
    <dgm:cxn modelId="{640BE24F-F2D8-4796-8539-183A222E5978}" type="presParOf" srcId="{F0C622BC-4BAB-4076-93C2-2471153FBACD}" destId="{C98CA4D8-E32A-4F56-BB2E-058CD800D704}" srcOrd="0" destOrd="0" presId="urn:microsoft.com/office/officeart/2005/8/layout/pList1#1"/>
    <dgm:cxn modelId="{5BA817E5-5348-4D19-8190-40E4AC4A5E87}" type="presParOf" srcId="{F0C622BC-4BAB-4076-93C2-2471153FBACD}" destId="{8D35F8B7-FED6-4F9A-A948-FFF88A4FC01D}"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6CC6E-057E-4FDA-B569-9AC1FA3F906A}"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en-US"/>
        </a:p>
      </dgm:t>
    </dgm:pt>
    <dgm:pt modelId="{87F87CBB-3093-4826-9CFB-94BEC812D90F}">
      <dgm:prSet phldrT="[Text]"/>
      <dgm:spPr/>
      <dgm:t>
        <a:bodyPr/>
        <a:lstStyle/>
        <a:p>
          <a:r>
            <a:rPr lang="en-US" dirty="0" smtClean="0"/>
            <a:t>West</a:t>
          </a:r>
          <a:endParaRPr lang="en-US" dirty="0"/>
        </a:p>
      </dgm:t>
    </dgm:pt>
    <dgm:pt modelId="{3460D2CA-F4C8-442D-B6EF-F025D29F6560}" type="parTrans" cxnId="{A5AC1559-7B92-4840-BB23-3CA1B0E35BAA}">
      <dgm:prSet/>
      <dgm:spPr/>
      <dgm:t>
        <a:bodyPr/>
        <a:lstStyle/>
        <a:p>
          <a:endParaRPr lang="en-US"/>
        </a:p>
      </dgm:t>
    </dgm:pt>
    <dgm:pt modelId="{755D07AD-A631-4522-9EDB-860BA06B99C9}" type="sibTrans" cxnId="{A5AC1559-7B92-4840-BB23-3CA1B0E35BAA}">
      <dgm:prSet/>
      <dgm:spPr/>
      <dgm:t>
        <a:bodyPr/>
        <a:lstStyle/>
        <a:p>
          <a:endParaRPr lang="en-US"/>
        </a:p>
      </dgm:t>
    </dgm:pt>
    <dgm:pt modelId="{4E60F184-9B5C-45DC-AD00-6E82FFE49D98}" type="pres">
      <dgm:prSet presAssocID="{D6B6CC6E-057E-4FDA-B569-9AC1FA3F906A}" presName="Name0" presStyleCnt="0">
        <dgm:presLayoutVars>
          <dgm:dir/>
          <dgm:resizeHandles val="exact"/>
        </dgm:presLayoutVars>
      </dgm:prSet>
      <dgm:spPr/>
      <dgm:t>
        <a:bodyPr/>
        <a:lstStyle/>
        <a:p>
          <a:endParaRPr lang="en-US"/>
        </a:p>
      </dgm:t>
    </dgm:pt>
    <dgm:pt modelId="{CF3F1EFB-5BFB-4D4C-85AB-507FD8004419}" type="pres">
      <dgm:prSet presAssocID="{87F87CBB-3093-4826-9CFB-94BEC812D90F}" presName="compNode" presStyleCnt="0"/>
      <dgm:spPr/>
    </dgm:pt>
    <dgm:pt modelId="{38394475-E62F-491F-8D23-33A08F436CD6}" type="pres">
      <dgm:prSet presAssocID="{87F87CBB-3093-4826-9CFB-94BEC812D90F}" presName="pictRect" presStyleLbl="node1" presStyleIdx="0" presStyleCnt="1" custLinFactX="-4085" custLinFactNeighborX="-100000" custLinFactNeighborY="2310"/>
      <dgm:spPr>
        <a:blipFill rotWithShape="1">
          <a:blip xmlns:r="http://schemas.openxmlformats.org/officeDocument/2006/relationships" r:embed="rId1"/>
          <a:stretch>
            <a:fillRect/>
          </a:stretch>
        </a:blipFill>
      </dgm:spPr>
      <dgm:t>
        <a:bodyPr/>
        <a:lstStyle/>
        <a:p>
          <a:endParaRPr lang="en-US"/>
        </a:p>
      </dgm:t>
    </dgm:pt>
    <dgm:pt modelId="{92CC67D4-EBA6-47DA-8DBD-8CA6DAA66990}" type="pres">
      <dgm:prSet presAssocID="{87F87CBB-3093-4826-9CFB-94BEC812D90F}" presName="textRect" presStyleLbl="revTx" presStyleIdx="0" presStyleCnt="1" custLinFactX="-3200" custLinFactNeighborX="-100000" custLinFactNeighborY="-9629">
        <dgm:presLayoutVars>
          <dgm:bulletEnabled val="1"/>
        </dgm:presLayoutVars>
      </dgm:prSet>
      <dgm:spPr/>
      <dgm:t>
        <a:bodyPr/>
        <a:lstStyle/>
        <a:p>
          <a:endParaRPr lang="en-US"/>
        </a:p>
      </dgm:t>
    </dgm:pt>
  </dgm:ptLst>
  <dgm:cxnLst>
    <dgm:cxn modelId="{278CB8FF-9992-471D-B566-DEFAFD6472D5}" type="presOf" srcId="{D6B6CC6E-057E-4FDA-B569-9AC1FA3F906A}" destId="{4E60F184-9B5C-45DC-AD00-6E82FFE49D98}" srcOrd="0" destOrd="0" presId="urn:microsoft.com/office/officeart/2005/8/layout/pList1#2"/>
    <dgm:cxn modelId="{791E4A25-39F9-4357-97CE-050B340E5A91}" type="presOf" srcId="{87F87CBB-3093-4826-9CFB-94BEC812D90F}" destId="{92CC67D4-EBA6-47DA-8DBD-8CA6DAA66990}" srcOrd="0" destOrd="0" presId="urn:microsoft.com/office/officeart/2005/8/layout/pList1#2"/>
    <dgm:cxn modelId="{A5AC1559-7B92-4840-BB23-3CA1B0E35BAA}" srcId="{D6B6CC6E-057E-4FDA-B569-9AC1FA3F906A}" destId="{87F87CBB-3093-4826-9CFB-94BEC812D90F}" srcOrd="0" destOrd="0" parTransId="{3460D2CA-F4C8-442D-B6EF-F025D29F6560}" sibTransId="{755D07AD-A631-4522-9EDB-860BA06B99C9}"/>
    <dgm:cxn modelId="{ECDD80BE-FE66-4ED1-AACD-CF13843AB475}" type="presParOf" srcId="{4E60F184-9B5C-45DC-AD00-6E82FFE49D98}" destId="{CF3F1EFB-5BFB-4D4C-85AB-507FD8004419}" srcOrd="0" destOrd="0" presId="urn:microsoft.com/office/officeart/2005/8/layout/pList1#2"/>
    <dgm:cxn modelId="{A8AEF750-2CB6-45E6-B682-E2CD94D2C211}" type="presParOf" srcId="{CF3F1EFB-5BFB-4D4C-85AB-507FD8004419}" destId="{38394475-E62F-491F-8D23-33A08F436CD6}" srcOrd="0" destOrd="0" presId="urn:microsoft.com/office/officeart/2005/8/layout/pList1#2"/>
    <dgm:cxn modelId="{D3526654-63CF-419D-A1EE-67E780772714}" type="presParOf" srcId="{CF3F1EFB-5BFB-4D4C-85AB-507FD8004419}" destId="{92CC67D4-EBA6-47DA-8DBD-8CA6DAA66990}" srcOrd="1" destOrd="0" presId="urn:microsoft.com/office/officeart/2005/8/layout/pLis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6CC6E-057E-4FDA-B569-9AC1FA3F906A}" type="doc">
      <dgm:prSet loTypeId="urn:microsoft.com/office/officeart/2005/8/layout/pList1#3" loCatId="list" qsTypeId="urn:microsoft.com/office/officeart/2005/8/quickstyle/simple1" qsCatId="simple" csTypeId="urn:microsoft.com/office/officeart/2005/8/colors/accent1_2" csCatId="accent1" phldr="1"/>
      <dgm:spPr/>
      <dgm:t>
        <a:bodyPr/>
        <a:lstStyle/>
        <a:p>
          <a:endParaRPr lang="en-US"/>
        </a:p>
      </dgm:t>
    </dgm:pt>
    <dgm:pt modelId="{87F87CBB-3093-4826-9CFB-94BEC812D90F}">
      <dgm:prSet phldrT="[Text]"/>
      <dgm:spPr/>
      <dgm:t>
        <a:bodyPr/>
        <a:lstStyle/>
        <a:p>
          <a:r>
            <a:rPr lang="en-US" dirty="0" smtClean="0"/>
            <a:t>North</a:t>
          </a:r>
          <a:endParaRPr lang="en-US" dirty="0"/>
        </a:p>
      </dgm:t>
    </dgm:pt>
    <dgm:pt modelId="{3460D2CA-F4C8-442D-B6EF-F025D29F6560}" type="parTrans" cxnId="{A5AC1559-7B92-4840-BB23-3CA1B0E35BAA}">
      <dgm:prSet/>
      <dgm:spPr/>
      <dgm:t>
        <a:bodyPr/>
        <a:lstStyle/>
        <a:p>
          <a:endParaRPr lang="en-US"/>
        </a:p>
      </dgm:t>
    </dgm:pt>
    <dgm:pt modelId="{755D07AD-A631-4522-9EDB-860BA06B99C9}" type="sibTrans" cxnId="{A5AC1559-7B92-4840-BB23-3CA1B0E35BAA}">
      <dgm:prSet/>
      <dgm:spPr/>
      <dgm:t>
        <a:bodyPr/>
        <a:lstStyle/>
        <a:p>
          <a:endParaRPr lang="en-US"/>
        </a:p>
      </dgm:t>
    </dgm:pt>
    <dgm:pt modelId="{4E60F184-9B5C-45DC-AD00-6E82FFE49D98}" type="pres">
      <dgm:prSet presAssocID="{D6B6CC6E-057E-4FDA-B569-9AC1FA3F906A}" presName="Name0" presStyleCnt="0">
        <dgm:presLayoutVars>
          <dgm:dir/>
          <dgm:resizeHandles val="exact"/>
        </dgm:presLayoutVars>
      </dgm:prSet>
      <dgm:spPr/>
      <dgm:t>
        <a:bodyPr/>
        <a:lstStyle/>
        <a:p>
          <a:endParaRPr lang="en-US"/>
        </a:p>
      </dgm:t>
    </dgm:pt>
    <dgm:pt modelId="{CF3F1EFB-5BFB-4D4C-85AB-507FD8004419}" type="pres">
      <dgm:prSet presAssocID="{87F87CBB-3093-4826-9CFB-94BEC812D90F}" presName="compNode" presStyleCnt="0"/>
      <dgm:spPr/>
    </dgm:pt>
    <dgm:pt modelId="{38394475-E62F-491F-8D23-33A08F436CD6}" type="pres">
      <dgm:prSet presAssocID="{87F87CBB-3093-4826-9CFB-94BEC812D90F}" presName="pictRect" presStyleLbl="node1" presStyleIdx="0" presStyleCnt="1" custLinFactX="-4085" custLinFactNeighborX="-100000" custLinFactNeighborY="2310"/>
      <dgm:spPr>
        <a:blipFill rotWithShape="1">
          <a:blip xmlns:r="http://schemas.openxmlformats.org/officeDocument/2006/relationships" r:embed="rId1"/>
          <a:stretch>
            <a:fillRect/>
          </a:stretch>
        </a:blipFill>
      </dgm:spPr>
      <dgm:t>
        <a:bodyPr/>
        <a:lstStyle/>
        <a:p>
          <a:endParaRPr lang="en-US"/>
        </a:p>
      </dgm:t>
    </dgm:pt>
    <dgm:pt modelId="{92CC67D4-EBA6-47DA-8DBD-8CA6DAA66990}" type="pres">
      <dgm:prSet presAssocID="{87F87CBB-3093-4826-9CFB-94BEC812D90F}" presName="textRect" presStyleLbl="revTx" presStyleIdx="0" presStyleCnt="1" custLinFactX="-3200" custLinFactNeighborX="-100000" custLinFactNeighborY="-9629">
        <dgm:presLayoutVars>
          <dgm:bulletEnabled val="1"/>
        </dgm:presLayoutVars>
      </dgm:prSet>
      <dgm:spPr/>
      <dgm:t>
        <a:bodyPr/>
        <a:lstStyle/>
        <a:p>
          <a:endParaRPr lang="en-US"/>
        </a:p>
      </dgm:t>
    </dgm:pt>
  </dgm:ptLst>
  <dgm:cxnLst>
    <dgm:cxn modelId="{3F31C919-FBCB-4FDD-BAA1-922C7651EC3F}" type="presOf" srcId="{D6B6CC6E-057E-4FDA-B569-9AC1FA3F906A}" destId="{4E60F184-9B5C-45DC-AD00-6E82FFE49D98}" srcOrd="0" destOrd="0" presId="urn:microsoft.com/office/officeart/2005/8/layout/pList1#3"/>
    <dgm:cxn modelId="{A5AC1559-7B92-4840-BB23-3CA1B0E35BAA}" srcId="{D6B6CC6E-057E-4FDA-B569-9AC1FA3F906A}" destId="{87F87CBB-3093-4826-9CFB-94BEC812D90F}" srcOrd="0" destOrd="0" parTransId="{3460D2CA-F4C8-442D-B6EF-F025D29F6560}" sibTransId="{755D07AD-A631-4522-9EDB-860BA06B99C9}"/>
    <dgm:cxn modelId="{EB549B85-C8A2-4000-B64A-75DD63A2566B}" type="presOf" srcId="{87F87CBB-3093-4826-9CFB-94BEC812D90F}" destId="{92CC67D4-EBA6-47DA-8DBD-8CA6DAA66990}" srcOrd="0" destOrd="0" presId="urn:microsoft.com/office/officeart/2005/8/layout/pList1#3"/>
    <dgm:cxn modelId="{3833E58A-2CF9-4490-8B39-08179CF9FD14}" type="presParOf" srcId="{4E60F184-9B5C-45DC-AD00-6E82FFE49D98}" destId="{CF3F1EFB-5BFB-4D4C-85AB-507FD8004419}" srcOrd="0" destOrd="0" presId="urn:microsoft.com/office/officeart/2005/8/layout/pList1#3"/>
    <dgm:cxn modelId="{D0FCAE3F-DB23-4684-A996-EDABC3160DAA}" type="presParOf" srcId="{CF3F1EFB-5BFB-4D4C-85AB-507FD8004419}" destId="{38394475-E62F-491F-8D23-33A08F436CD6}" srcOrd="0" destOrd="0" presId="urn:microsoft.com/office/officeart/2005/8/layout/pList1#3"/>
    <dgm:cxn modelId="{5A99758E-2099-45FA-AC0C-389903064FBF}" type="presParOf" srcId="{CF3F1EFB-5BFB-4D4C-85AB-507FD8004419}" destId="{92CC67D4-EBA6-47DA-8DBD-8CA6DAA66990}" srcOrd="1" destOrd="0" presId="urn:microsoft.com/office/officeart/2005/8/layout/pList1#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B6CC6E-057E-4FDA-B569-9AC1FA3F906A}" type="doc">
      <dgm:prSet loTypeId="urn:microsoft.com/office/officeart/2005/8/layout/pList1#4" loCatId="list" qsTypeId="urn:microsoft.com/office/officeart/2005/8/quickstyle/simple1" qsCatId="simple" csTypeId="urn:microsoft.com/office/officeart/2005/8/colors/accent1_2" csCatId="accent1" phldr="1"/>
      <dgm:spPr/>
      <dgm:t>
        <a:bodyPr/>
        <a:lstStyle/>
        <a:p>
          <a:endParaRPr lang="en-US"/>
        </a:p>
      </dgm:t>
    </dgm:pt>
    <dgm:pt modelId="{87F87CBB-3093-4826-9CFB-94BEC812D90F}">
      <dgm:prSet phldrT="[Text]"/>
      <dgm:spPr/>
      <dgm:t>
        <a:bodyPr/>
        <a:lstStyle/>
        <a:p>
          <a:r>
            <a:rPr lang="en-US" dirty="0" smtClean="0"/>
            <a:t>East</a:t>
          </a:r>
          <a:endParaRPr lang="en-US" dirty="0"/>
        </a:p>
      </dgm:t>
    </dgm:pt>
    <dgm:pt modelId="{3460D2CA-F4C8-442D-B6EF-F025D29F6560}" type="parTrans" cxnId="{A5AC1559-7B92-4840-BB23-3CA1B0E35BAA}">
      <dgm:prSet/>
      <dgm:spPr/>
      <dgm:t>
        <a:bodyPr/>
        <a:lstStyle/>
        <a:p>
          <a:endParaRPr lang="en-US"/>
        </a:p>
      </dgm:t>
    </dgm:pt>
    <dgm:pt modelId="{755D07AD-A631-4522-9EDB-860BA06B99C9}" type="sibTrans" cxnId="{A5AC1559-7B92-4840-BB23-3CA1B0E35BAA}">
      <dgm:prSet/>
      <dgm:spPr/>
      <dgm:t>
        <a:bodyPr/>
        <a:lstStyle/>
        <a:p>
          <a:endParaRPr lang="en-US"/>
        </a:p>
      </dgm:t>
    </dgm:pt>
    <dgm:pt modelId="{4E60F184-9B5C-45DC-AD00-6E82FFE49D98}" type="pres">
      <dgm:prSet presAssocID="{D6B6CC6E-057E-4FDA-B569-9AC1FA3F906A}" presName="Name0" presStyleCnt="0">
        <dgm:presLayoutVars>
          <dgm:dir/>
          <dgm:resizeHandles val="exact"/>
        </dgm:presLayoutVars>
      </dgm:prSet>
      <dgm:spPr/>
      <dgm:t>
        <a:bodyPr/>
        <a:lstStyle/>
        <a:p>
          <a:endParaRPr lang="en-US"/>
        </a:p>
      </dgm:t>
    </dgm:pt>
    <dgm:pt modelId="{CF3F1EFB-5BFB-4D4C-85AB-507FD8004419}" type="pres">
      <dgm:prSet presAssocID="{87F87CBB-3093-4826-9CFB-94BEC812D90F}" presName="compNode" presStyleCnt="0"/>
      <dgm:spPr/>
    </dgm:pt>
    <dgm:pt modelId="{38394475-E62F-491F-8D23-33A08F436CD6}" type="pres">
      <dgm:prSet presAssocID="{87F87CBB-3093-4826-9CFB-94BEC812D90F}" presName="pictRect" presStyleLbl="node1" presStyleIdx="0" presStyleCnt="1" custLinFactX="-4085" custLinFactNeighborX="-100000" custLinFactNeighborY="2310"/>
      <dgm:spPr>
        <a:blipFill rotWithShape="1">
          <a:blip xmlns:r="http://schemas.openxmlformats.org/officeDocument/2006/relationships" r:embed="rId1"/>
          <a:stretch>
            <a:fillRect/>
          </a:stretch>
        </a:blipFill>
      </dgm:spPr>
      <dgm:t>
        <a:bodyPr/>
        <a:lstStyle/>
        <a:p>
          <a:endParaRPr lang="en-US"/>
        </a:p>
      </dgm:t>
    </dgm:pt>
    <dgm:pt modelId="{92CC67D4-EBA6-47DA-8DBD-8CA6DAA66990}" type="pres">
      <dgm:prSet presAssocID="{87F87CBB-3093-4826-9CFB-94BEC812D90F}" presName="textRect" presStyleLbl="revTx" presStyleIdx="0" presStyleCnt="1" custLinFactX="-3200" custLinFactNeighborX="-100000" custLinFactNeighborY="-9629">
        <dgm:presLayoutVars>
          <dgm:bulletEnabled val="1"/>
        </dgm:presLayoutVars>
      </dgm:prSet>
      <dgm:spPr/>
      <dgm:t>
        <a:bodyPr/>
        <a:lstStyle/>
        <a:p>
          <a:endParaRPr lang="en-US"/>
        </a:p>
      </dgm:t>
    </dgm:pt>
  </dgm:ptLst>
  <dgm:cxnLst>
    <dgm:cxn modelId="{A5AC1559-7B92-4840-BB23-3CA1B0E35BAA}" srcId="{D6B6CC6E-057E-4FDA-B569-9AC1FA3F906A}" destId="{87F87CBB-3093-4826-9CFB-94BEC812D90F}" srcOrd="0" destOrd="0" parTransId="{3460D2CA-F4C8-442D-B6EF-F025D29F6560}" sibTransId="{755D07AD-A631-4522-9EDB-860BA06B99C9}"/>
    <dgm:cxn modelId="{D34F3D15-940C-46DD-9140-BAF8B8639C5C}" type="presOf" srcId="{87F87CBB-3093-4826-9CFB-94BEC812D90F}" destId="{92CC67D4-EBA6-47DA-8DBD-8CA6DAA66990}" srcOrd="0" destOrd="0" presId="urn:microsoft.com/office/officeart/2005/8/layout/pList1#4"/>
    <dgm:cxn modelId="{0DB621E7-B819-4613-85C1-930A7014BD24}" type="presOf" srcId="{D6B6CC6E-057E-4FDA-B569-9AC1FA3F906A}" destId="{4E60F184-9B5C-45DC-AD00-6E82FFE49D98}" srcOrd="0" destOrd="0" presId="urn:microsoft.com/office/officeart/2005/8/layout/pList1#4"/>
    <dgm:cxn modelId="{E1F7B3DE-AFF4-4413-A106-56DB755C1C0A}" type="presParOf" srcId="{4E60F184-9B5C-45DC-AD00-6E82FFE49D98}" destId="{CF3F1EFB-5BFB-4D4C-85AB-507FD8004419}" srcOrd="0" destOrd="0" presId="urn:microsoft.com/office/officeart/2005/8/layout/pList1#4"/>
    <dgm:cxn modelId="{BD085E27-2C42-4423-8605-2A64DFD4BF5A}" type="presParOf" srcId="{CF3F1EFB-5BFB-4D4C-85AB-507FD8004419}" destId="{38394475-E62F-491F-8D23-33A08F436CD6}" srcOrd="0" destOrd="0" presId="urn:microsoft.com/office/officeart/2005/8/layout/pList1#4"/>
    <dgm:cxn modelId="{E55302EF-52E4-477C-BE96-B0642D3D6AE6}" type="presParOf" srcId="{CF3F1EFB-5BFB-4D4C-85AB-507FD8004419}" destId="{92CC67D4-EBA6-47DA-8DBD-8CA6DAA66990}" srcOrd="1" destOrd="0" presId="urn:microsoft.com/office/officeart/2005/8/layout/pList1#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B6CC6E-057E-4FDA-B569-9AC1FA3F906A}" type="doc">
      <dgm:prSet loTypeId="urn:microsoft.com/office/officeart/2005/8/layout/pList1#5" loCatId="list" qsTypeId="urn:microsoft.com/office/officeart/2005/8/quickstyle/simple1" qsCatId="simple" csTypeId="urn:microsoft.com/office/officeart/2005/8/colors/accent1_2" csCatId="accent1" phldr="1"/>
      <dgm:spPr/>
      <dgm:t>
        <a:bodyPr/>
        <a:lstStyle/>
        <a:p>
          <a:endParaRPr lang="en-US"/>
        </a:p>
      </dgm:t>
    </dgm:pt>
    <dgm:pt modelId="{87F87CBB-3093-4826-9CFB-94BEC812D90F}">
      <dgm:prSet phldrT="[Text]"/>
      <dgm:spPr/>
      <dgm:t>
        <a:bodyPr/>
        <a:lstStyle/>
        <a:p>
          <a:r>
            <a:rPr lang="en-US" dirty="0" smtClean="0"/>
            <a:t>South</a:t>
          </a:r>
          <a:endParaRPr lang="en-US" dirty="0"/>
        </a:p>
      </dgm:t>
    </dgm:pt>
    <dgm:pt modelId="{3460D2CA-F4C8-442D-B6EF-F025D29F6560}" type="parTrans" cxnId="{A5AC1559-7B92-4840-BB23-3CA1B0E35BAA}">
      <dgm:prSet/>
      <dgm:spPr/>
      <dgm:t>
        <a:bodyPr/>
        <a:lstStyle/>
        <a:p>
          <a:endParaRPr lang="en-US"/>
        </a:p>
      </dgm:t>
    </dgm:pt>
    <dgm:pt modelId="{755D07AD-A631-4522-9EDB-860BA06B99C9}" type="sibTrans" cxnId="{A5AC1559-7B92-4840-BB23-3CA1B0E35BAA}">
      <dgm:prSet/>
      <dgm:spPr/>
      <dgm:t>
        <a:bodyPr/>
        <a:lstStyle/>
        <a:p>
          <a:endParaRPr lang="en-US"/>
        </a:p>
      </dgm:t>
    </dgm:pt>
    <dgm:pt modelId="{4E60F184-9B5C-45DC-AD00-6E82FFE49D98}" type="pres">
      <dgm:prSet presAssocID="{D6B6CC6E-057E-4FDA-B569-9AC1FA3F906A}" presName="Name0" presStyleCnt="0">
        <dgm:presLayoutVars>
          <dgm:dir/>
          <dgm:resizeHandles val="exact"/>
        </dgm:presLayoutVars>
      </dgm:prSet>
      <dgm:spPr/>
      <dgm:t>
        <a:bodyPr/>
        <a:lstStyle/>
        <a:p>
          <a:endParaRPr lang="en-US"/>
        </a:p>
      </dgm:t>
    </dgm:pt>
    <dgm:pt modelId="{CF3F1EFB-5BFB-4D4C-85AB-507FD8004419}" type="pres">
      <dgm:prSet presAssocID="{87F87CBB-3093-4826-9CFB-94BEC812D90F}" presName="compNode" presStyleCnt="0"/>
      <dgm:spPr/>
    </dgm:pt>
    <dgm:pt modelId="{38394475-E62F-491F-8D23-33A08F436CD6}" type="pres">
      <dgm:prSet presAssocID="{87F87CBB-3093-4826-9CFB-94BEC812D90F}" presName="pictRect" presStyleLbl="node1" presStyleIdx="0" presStyleCnt="1" custLinFactX="-4085" custLinFactNeighborX="-100000" custLinFactNeighborY="2310"/>
      <dgm:spPr>
        <a:blipFill rotWithShape="1">
          <a:blip xmlns:r="http://schemas.openxmlformats.org/officeDocument/2006/relationships" r:embed="rId1"/>
          <a:stretch>
            <a:fillRect/>
          </a:stretch>
        </a:blipFill>
      </dgm:spPr>
      <dgm:t>
        <a:bodyPr/>
        <a:lstStyle/>
        <a:p>
          <a:endParaRPr lang="en-US"/>
        </a:p>
      </dgm:t>
    </dgm:pt>
    <dgm:pt modelId="{92CC67D4-EBA6-47DA-8DBD-8CA6DAA66990}" type="pres">
      <dgm:prSet presAssocID="{87F87CBB-3093-4826-9CFB-94BEC812D90F}" presName="textRect" presStyleLbl="revTx" presStyleIdx="0" presStyleCnt="1" custLinFactX="-3200" custLinFactNeighborX="-100000" custLinFactNeighborY="-9629">
        <dgm:presLayoutVars>
          <dgm:bulletEnabled val="1"/>
        </dgm:presLayoutVars>
      </dgm:prSet>
      <dgm:spPr/>
      <dgm:t>
        <a:bodyPr/>
        <a:lstStyle/>
        <a:p>
          <a:endParaRPr lang="en-US"/>
        </a:p>
      </dgm:t>
    </dgm:pt>
  </dgm:ptLst>
  <dgm:cxnLst>
    <dgm:cxn modelId="{5FAF8F84-410E-464F-99ED-CB18AF950781}" type="presOf" srcId="{87F87CBB-3093-4826-9CFB-94BEC812D90F}" destId="{92CC67D4-EBA6-47DA-8DBD-8CA6DAA66990}" srcOrd="0" destOrd="0" presId="urn:microsoft.com/office/officeart/2005/8/layout/pList1#5"/>
    <dgm:cxn modelId="{A5AC1559-7B92-4840-BB23-3CA1B0E35BAA}" srcId="{D6B6CC6E-057E-4FDA-B569-9AC1FA3F906A}" destId="{87F87CBB-3093-4826-9CFB-94BEC812D90F}" srcOrd="0" destOrd="0" parTransId="{3460D2CA-F4C8-442D-B6EF-F025D29F6560}" sibTransId="{755D07AD-A631-4522-9EDB-860BA06B99C9}"/>
    <dgm:cxn modelId="{E122FEA4-B3A7-43B1-975C-0BE8CAEC113E}" type="presOf" srcId="{D6B6CC6E-057E-4FDA-B569-9AC1FA3F906A}" destId="{4E60F184-9B5C-45DC-AD00-6E82FFE49D98}" srcOrd="0" destOrd="0" presId="urn:microsoft.com/office/officeart/2005/8/layout/pList1#5"/>
    <dgm:cxn modelId="{ADA58074-4C2A-485B-B2A0-CF00BBD348D4}" type="presParOf" srcId="{4E60F184-9B5C-45DC-AD00-6E82FFE49D98}" destId="{CF3F1EFB-5BFB-4D4C-85AB-507FD8004419}" srcOrd="0" destOrd="0" presId="urn:microsoft.com/office/officeart/2005/8/layout/pList1#5"/>
    <dgm:cxn modelId="{69403280-F812-4860-B1AB-F6436EF74CEF}" type="presParOf" srcId="{CF3F1EFB-5BFB-4D4C-85AB-507FD8004419}" destId="{38394475-E62F-491F-8D23-33A08F436CD6}" srcOrd="0" destOrd="0" presId="urn:microsoft.com/office/officeart/2005/8/layout/pList1#5"/>
    <dgm:cxn modelId="{E1A90946-5AC2-450D-BE24-849FF0A822D5}" type="presParOf" srcId="{CF3F1EFB-5BFB-4D4C-85AB-507FD8004419}" destId="{92CC67D4-EBA6-47DA-8DBD-8CA6DAA66990}" srcOrd="1" destOrd="0" presId="urn:microsoft.com/office/officeart/2005/8/layout/pList1#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94475-E62F-491F-8D23-33A08F436CD6}">
      <dsp:nvSpPr>
        <dsp:cNvPr id="0" name=""/>
        <dsp:cNvSpPr/>
      </dsp:nvSpPr>
      <dsp:spPr>
        <a:xfrm>
          <a:off x="5152" y="518984"/>
          <a:ext cx="2451880" cy="1689345"/>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C67D4-EBA6-47DA-8DBD-8CA6DAA66990}">
      <dsp:nvSpPr>
        <dsp:cNvPr id="0" name=""/>
        <dsp:cNvSpPr/>
      </dsp:nvSpPr>
      <dsp:spPr>
        <a:xfrm>
          <a:off x="5152" y="2208330"/>
          <a:ext cx="2451880" cy="90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r>
            <a:rPr lang="en-US" sz="4300" kern="1200" dirty="0" smtClean="0"/>
            <a:t>West</a:t>
          </a:r>
          <a:endParaRPr lang="en-US" sz="4300" kern="1200" dirty="0"/>
        </a:p>
      </dsp:txBody>
      <dsp:txXfrm>
        <a:off x="5152" y="2208330"/>
        <a:ext cx="2451880" cy="909647"/>
      </dsp:txXfrm>
    </dsp:sp>
    <dsp:sp modelId="{33DC5E3C-7866-4081-9FD1-CBD412E26706}">
      <dsp:nvSpPr>
        <dsp:cNvPr id="0" name=""/>
        <dsp:cNvSpPr/>
      </dsp:nvSpPr>
      <dsp:spPr>
        <a:xfrm>
          <a:off x="2702323" y="518984"/>
          <a:ext cx="2451880" cy="1689345"/>
        </a:xfrm>
        <a:prstGeom prst="round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23000" b="-2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78EB9-5665-4DCB-BAA1-6EF883FE9B2F}">
      <dsp:nvSpPr>
        <dsp:cNvPr id="0" name=""/>
        <dsp:cNvSpPr/>
      </dsp:nvSpPr>
      <dsp:spPr>
        <a:xfrm>
          <a:off x="2702323" y="2208330"/>
          <a:ext cx="2451880" cy="90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r>
            <a:rPr lang="en-US" sz="4300" kern="1200" dirty="0" smtClean="0"/>
            <a:t>North</a:t>
          </a:r>
          <a:endParaRPr lang="en-US" sz="4300" kern="1200" dirty="0"/>
        </a:p>
      </dsp:txBody>
      <dsp:txXfrm>
        <a:off x="2702323" y="2208330"/>
        <a:ext cx="2451880" cy="909647"/>
      </dsp:txXfrm>
    </dsp:sp>
    <dsp:sp modelId="{3399F097-C0E8-40EC-BDF5-E7AF87AB73F1}">
      <dsp:nvSpPr>
        <dsp:cNvPr id="0" name=""/>
        <dsp:cNvSpPr/>
      </dsp:nvSpPr>
      <dsp:spPr>
        <a:xfrm>
          <a:off x="5399495" y="518984"/>
          <a:ext cx="2451880" cy="1689345"/>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E9EF3-FD67-42A6-90BB-3D9370BB594C}">
      <dsp:nvSpPr>
        <dsp:cNvPr id="0" name=""/>
        <dsp:cNvSpPr/>
      </dsp:nvSpPr>
      <dsp:spPr>
        <a:xfrm>
          <a:off x="5399495" y="2208330"/>
          <a:ext cx="2451880" cy="90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r>
            <a:rPr lang="en-US" sz="4300" kern="1200" dirty="0" smtClean="0"/>
            <a:t>East</a:t>
          </a:r>
          <a:endParaRPr lang="en-US" sz="4300" kern="1200" dirty="0"/>
        </a:p>
      </dsp:txBody>
      <dsp:txXfrm>
        <a:off x="5399495" y="2208330"/>
        <a:ext cx="2451880" cy="909647"/>
      </dsp:txXfrm>
    </dsp:sp>
    <dsp:sp modelId="{C98CA4D8-E32A-4F56-BB2E-058CD800D704}">
      <dsp:nvSpPr>
        <dsp:cNvPr id="0" name=""/>
        <dsp:cNvSpPr/>
      </dsp:nvSpPr>
      <dsp:spPr>
        <a:xfrm>
          <a:off x="8096667" y="518984"/>
          <a:ext cx="2451880" cy="1689345"/>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5F8B7-FED6-4F9A-A948-FFF88A4FC01D}">
      <dsp:nvSpPr>
        <dsp:cNvPr id="0" name=""/>
        <dsp:cNvSpPr/>
      </dsp:nvSpPr>
      <dsp:spPr>
        <a:xfrm>
          <a:off x="8096667" y="2208330"/>
          <a:ext cx="2451880" cy="90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r>
            <a:rPr lang="en-US" sz="4300" kern="1200" dirty="0" smtClean="0"/>
            <a:t>South</a:t>
          </a:r>
          <a:endParaRPr lang="en-US" sz="4300" kern="1200" dirty="0"/>
        </a:p>
      </dsp:txBody>
      <dsp:txXfrm>
        <a:off x="8096667" y="2208330"/>
        <a:ext cx="2451880" cy="9096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94475-E62F-491F-8D23-33A08F436CD6}">
      <dsp:nvSpPr>
        <dsp:cNvPr id="0" name=""/>
        <dsp:cNvSpPr/>
      </dsp:nvSpPr>
      <dsp:spPr>
        <a:xfrm>
          <a:off x="0" y="54681"/>
          <a:ext cx="3430955" cy="2363928"/>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C67D4-EBA6-47DA-8DBD-8CA6DAA66990}">
      <dsp:nvSpPr>
        <dsp:cNvPr id="0" name=""/>
        <dsp:cNvSpPr/>
      </dsp:nvSpPr>
      <dsp:spPr>
        <a:xfrm>
          <a:off x="0" y="2241437"/>
          <a:ext cx="3430955" cy="127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lvl="0" algn="ctr" defTabSz="2667000">
            <a:lnSpc>
              <a:spcPct val="90000"/>
            </a:lnSpc>
            <a:spcBef>
              <a:spcPct val="0"/>
            </a:spcBef>
            <a:spcAft>
              <a:spcPct val="35000"/>
            </a:spcAft>
          </a:pPr>
          <a:r>
            <a:rPr lang="en-US" sz="6000" kern="1200" dirty="0" smtClean="0"/>
            <a:t>West</a:t>
          </a:r>
          <a:endParaRPr lang="en-US" sz="6000" kern="1200" dirty="0"/>
        </a:p>
      </dsp:txBody>
      <dsp:txXfrm>
        <a:off x="0" y="2241437"/>
        <a:ext cx="3430955" cy="12728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94475-E62F-491F-8D23-33A08F436CD6}">
      <dsp:nvSpPr>
        <dsp:cNvPr id="0" name=""/>
        <dsp:cNvSpPr/>
      </dsp:nvSpPr>
      <dsp:spPr>
        <a:xfrm>
          <a:off x="0" y="54722"/>
          <a:ext cx="3430876" cy="2363874"/>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C67D4-EBA6-47DA-8DBD-8CA6DAA66990}">
      <dsp:nvSpPr>
        <dsp:cNvPr id="0" name=""/>
        <dsp:cNvSpPr/>
      </dsp:nvSpPr>
      <dsp:spPr>
        <a:xfrm>
          <a:off x="0" y="2241427"/>
          <a:ext cx="3430876" cy="127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lvl="0" algn="ctr" defTabSz="2667000">
            <a:lnSpc>
              <a:spcPct val="90000"/>
            </a:lnSpc>
            <a:spcBef>
              <a:spcPct val="0"/>
            </a:spcBef>
            <a:spcAft>
              <a:spcPct val="35000"/>
            </a:spcAft>
          </a:pPr>
          <a:r>
            <a:rPr lang="en-US" sz="6000" kern="1200" dirty="0" smtClean="0"/>
            <a:t>North</a:t>
          </a:r>
          <a:endParaRPr lang="en-US" sz="6000" kern="1200" dirty="0"/>
        </a:p>
      </dsp:txBody>
      <dsp:txXfrm>
        <a:off x="0" y="2241427"/>
        <a:ext cx="3430876" cy="12728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94475-E62F-491F-8D23-33A08F436CD6}">
      <dsp:nvSpPr>
        <dsp:cNvPr id="0" name=""/>
        <dsp:cNvSpPr/>
      </dsp:nvSpPr>
      <dsp:spPr>
        <a:xfrm>
          <a:off x="0" y="54696"/>
          <a:ext cx="3430927" cy="2363908"/>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C67D4-EBA6-47DA-8DBD-8CA6DAA66990}">
      <dsp:nvSpPr>
        <dsp:cNvPr id="0" name=""/>
        <dsp:cNvSpPr/>
      </dsp:nvSpPr>
      <dsp:spPr>
        <a:xfrm>
          <a:off x="0" y="2241433"/>
          <a:ext cx="3430927" cy="127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lvl="0" algn="ctr" defTabSz="2667000">
            <a:lnSpc>
              <a:spcPct val="90000"/>
            </a:lnSpc>
            <a:spcBef>
              <a:spcPct val="0"/>
            </a:spcBef>
            <a:spcAft>
              <a:spcPct val="35000"/>
            </a:spcAft>
          </a:pPr>
          <a:r>
            <a:rPr lang="en-US" sz="6000" kern="1200" dirty="0" smtClean="0"/>
            <a:t>East</a:t>
          </a:r>
          <a:endParaRPr lang="en-US" sz="6000" kern="1200" dirty="0"/>
        </a:p>
      </dsp:txBody>
      <dsp:txXfrm>
        <a:off x="0" y="2241433"/>
        <a:ext cx="3430927" cy="12728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94475-E62F-491F-8D23-33A08F436CD6}">
      <dsp:nvSpPr>
        <dsp:cNvPr id="0" name=""/>
        <dsp:cNvSpPr/>
      </dsp:nvSpPr>
      <dsp:spPr>
        <a:xfrm>
          <a:off x="0" y="55172"/>
          <a:ext cx="3430000" cy="2363270"/>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C67D4-EBA6-47DA-8DBD-8CA6DAA66990}">
      <dsp:nvSpPr>
        <dsp:cNvPr id="0" name=""/>
        <dsp:cNvSpPr/>
      </dsp:nvSpPr>
      <dsp:spPr>
        <a:xfrm>
          <a:off x="0" y="2241319"/>
          <a:ext cx="3430000" cy="127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lvl="0" algn="ctr" defTabSz="2667000">
            <a:lnSpc>
              <a:spcPct val="90000"/>
            </a:lnSpc>
            <a:spcBef>
              <a:spcPct val="0"/>
            </a:spcBef>
            <a:spcAft>
              <a:spcPct val="35000"/>
            </a:spcAft>
          </a:pPr>
          <a:r>
            <a:rPr lang="en-US" sz="6000" kern="1200" dirty="0" smtClean="0"/>
            <a:t>South</a:t>
          </a:r>
          <a:endParaRPr lang="en-US" sz="6000" kern="1200" dirty="0"/>
        </a:p>
      </dsp:txBody>
      <dsp:txXfrm>
        <a:off x="0" y="2241319"/>
        <a:ext cx="3430000" cy="1272530"/>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3">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4">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5">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E1EE4-4FBA-4673-B2A0-15DAC7C7DAF2}" type="datetimeFigureOut">
              <a:rPr lang="en-US" smtClean="0"/>
              <a:pPr/>
              <a:t>9/16/2014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1BC5F-0645-4AA1-87D1-BA6D20BC7532}" type="slidenum">
              <a:rPr lang="en-US" smtClean="0"/>
              <a:pPr/>
              <a:t>‹#›</a:t>
            </a:fld>
            <a:endParaRPr lang="en-US"/>
          </a:p>
        </p:txBody>
      </p:sp>
    </p:spTree>
    <p:extLst>
      <p:ext uri="{BB962C8B-B14F-4D97-AF65-F5344CB8AC3E}">
        <p14:creationId xmlns:p14="http://schemas.microsoft.com/office/powerpoint/2010/main" xmlns="" val="232754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will establish a common purpose/goal.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61BC5F-0645-4AA1-87D1-BA6D20BC7532}" type="slidenum">
              <a:rPr lang="en-US" smtClean="0"/>
              <a:pPr/>
              <a:t>2</a:t>
            </a:fld>
            <a:endParaRPr lang="en-US"/>
          </a:p>
        </p:txBody>
      </p:sp>
    </p:spTree>
    <p:extLst>
      <p:ext uri="{BB962C8B-B14F-4D97-AF65-F5344CB8AC3E}">
        <p14:creationId xmlns:p14="http://schemas.microsoft.com/office/powerpoint/2010/main" xmlns="" val="154771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teams prosper and go on to achieve great results. On the flip side there are often teams that never get out of the starting blocks. The difference between the two are some team essentials that lay the foundation for effective teams. So what are these essentials?</a:t>
            </a:r>
          </a:p>
          <a:p>
            <a:endParaRPr lang="en-US" dirty="0"/>
          </a:p>
        </p:txBody>
      </p:sp>
      <p:sp>
        <p:nvSpPr>
          <p:cNvPr id="4" name="Slide Number Placeholder 3"/>
          <p:cNvSpPr>
            <a:spLocks noGrp="1"/>
          </p:cNvSpPr>
          <p:nvPr>
            <p:ph type="sldNum" sz="quarter" idx="10"/>
          </p:nvPr>
        </p:nvSpPr>
        <p:spPr/>
        <p:txBody>
          <a:bodyPr/>
          <a:lstStyle/>
          <a:p>
            <a:fld id="{8C61BC5F-0645-4AA1-87D1-BA6D20BC7532}" type="slidenum">
              <a:rPr lang="en-US" smtClean="0"/>
              <a:pPr/>
              <a:t>3</a:t>
            </a:fld>
            <a:endParaRPr lang="en-US"/>
          </a:p>
        </p:txBody>
      </p:sp>
    </p:spTree>
    <p:extLst>
      <p:ext uri="{BB962C8B-B14F-4D97-AF65-F5344CB8AC3E}">
        <p14:creationId xmlns:p14="http://schemas.microsoft.com/office/powerpoint/2010/main" xmlns="" val="17668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teams prosper and go on to achieve great results. On the flip side there are often teams that never get out of the starting blocks. The difference between the two are some team essentials that lay the foundation for effective teams. So what are these essentials?</a:t>
            </a:r>
          </a:p>
          <a:p>
            <a:endParaRPr lang="en-US" dirty="0"/>
          </a:p>
        </p:txBody>
      </p:sp>
      <p:sp>
        <p:nvSpPr>
          <p:cNvPr id="4" name="Slide Number Placeholder 3"/>
          <p:cNvSpPr>
            <a:spLocks noGrp="1"/>
          </p:cNvSpPr>
          <p:nvPr>
            <p:ph type="sldNum" sz="quarter" idx="10"/>
          </p:nvPr>
        </p:nvSpPr>
        <p:spPr/>
        <p:txBody>
          <a:bodyPr/>
          <a:lstStyle/>
          <a:p>
            <a:fld id="{8C61BC5F-0645-4AA1-87D1-BA6D20BC7532}" type="slidenum">
              <a:rPr lang="en-US" smtClean="0"/>
              <a:pPr/>
              <a:t>4</a:t>
            </a:fld>
            <a:endParaRPr lang="en-US"/>
          </a:p>
        </p:txBody>
      </p:sp>
    </p:spTree>
    <p:extLst>
      <p:ext uri="{BB962C8B-B14F-4D97-AF65-F5344CB8AC3E}">
        <p14:creationId xmlns:p14="http://schemas.microsoft.com/office/powerpoint/2010/main" xmlns="" val="227621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fulfill these needs in our group (PTA)?</a:t>
            </a:r>
            <a:endParaRPr lang="en-US" dirty="0"/>
          </a:p>
        </p:txBody>
      </p:sp>
      <p:sp>
        <p:nvSpPr>
          <p:cNvPr id="4" name="Slide Number Placeholder 3"/>
          <p:cNvSpPr>
            <a:spLocks noGrp="1"/>
          </p:cNvSpPr>
          <p:nvPr>
            <p:ph type="sldNum" sz="quarter" idx="10"/>
          </p:nvPr>
        </p:nvSpPr>
        <p:spPr/>
        <p:txBody>
          <a:bodyPr/>
          <a:lstStyle/>
          <a:p>
            <a:fld id="{8C61BC5F-0645-4AA1-87D1-BA6D20BC7532}" type="slidenum">
              <a:rPr lang="en-US" smtClean="0"/>
              <a:pPr/>
              <a:t>12</a:t>
            </a:fld>
            <a:endParaRPr lang="en-US"/>
          </a:p>
        </p:txBody>
      </p:sp>
    </p:spTree>
    <p:extLst>
      <p:ext uri="{BB962C8B-B14F-4D97-AF65-F5344CB8AC3E}">
        <p14:creationId xmlns:p14="http://schemas.microsoft.com/office/powerpoint/2010/main" xmlns="" val="144614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2090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184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2103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7105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6265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956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6338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6648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9540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918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18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627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899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9/16/2014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4562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9/16/2014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2008070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lstStyle/>
          <a:p>
            <a:r>
              <a:rPr lang="en-US" dirty="0" smtClean="0"/>
              <a:t>Teamwork</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Presented By:  Donna Petiford, Missouri PTA (Past President)</a:t>
            </a:r>
            <a:endParaRPr lang="en-US" dirty="0"/>
          </a:p>
        </p:txBody>
      </p:sp>
    </p:spTree>
    <p:extLst>
      <p:ext uri="{BB962C8B-B14F-4D97-AF65-F5344CB8AC3E}">
        <p14:creationId xmlns:p14="http://schemas.microsoft.com/office/powerpoint/2010/main" xmlns="" val="310334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p:txBody>
          <a:bodyPr/>
          <a:lstStyle/>
          <a:p>
            <a:r>
              <a:rPr lang="en-US" sz="3200" dirty="0"/>
              <a:t>Effective teams need to have a good representation of different strengths.  Although individuals need </a:t>
            </a:r>
            <a:r>
              <a:rPr lang="en-US" sz="3200" i="1" dirty="0"/>
              <a:t>not</a:t>
            </a:r>
            <a:r>
              <a:rPr lang="en-US" sz="3200" dirty="0"/>
              <a:t> be well rounded, </a:t>
            </a:r>
            <a:r>
              <a:rPr lang="en-US" sz="3200" dirty="0" smtClean="0"/>
              <a:t>Strong </a:t>
            </a:r>
            <a:r>
              <a:rPr lang="en-US" sz="3200" dirty="0"/>
              <a:t>Cohesive Teams </a:t>
            </a:r>
            <a:r>
              <a:rPr lang="en-US" sz="3200" i="1" dirty="0"/>
              <a:t>should</a:t>
            </a:r>
            <a:r>
              <a:rPr lang="en-US" sz="3200" dirty="0"/>
              <a:t> be.</a:t>
            </a:r>
          </a:p>
          <a:p>
            <a:endParaRPr lang="en-US" dirty="0"/>
          </a:p>
        </p:txBody>
      </p:sp>
    </p:spTree>
    <p:extLst>
      <p:ext uri="{BB962C8B-B14F-4D97-AF65-F5344CB8AC3E}">
        <p14:creationId xmlns:p14="http://schemas.microsoft.com/office/powerpoint/2010/main" xmlns="" val="252709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Needed for Effective Teams</a:t>
            </a:r>
            <a:endParaRPr lang="en-US" dirty="0"/>
          </a:p>
        </p:txBody>
      </p:sp>
      <p:sp>
        <p:nvSpPr>
          <p:cNvPr id="3" name="Content Placeholder 2"/>
          <p:cNvSpPr>
            <a:spLocks noGrp="1"/>
          </p:cNvSpPr>
          <p:nvPr>
            <p:ph idx="1"/>
          </p:nvPr>
        </p:nvSpPr>
        <p:spPr>
          <a:xfrm>
            <a:off x="810000" y="2579426"/>
            <a:ext cx="10554574" cy="3620566"/>
          </a:xfrm>
        </p:spPr>
        <p:txBody>
          <a:bodyPr>
            <a:normAutofit fontScale="92500" lnSpcReduction="20000"/>
          </a:bodyPr>
          <a:lstStyle/>
          <a:p>
            <a:r>
              <a:rPr lang="en-US" sz="2800" dirty="0" smtClean="0"/>
              <a:t>(W) Executing -  Achiever, Arranger, Belief, Consistency, Deliberative, Discipline, Focus, Responsibility, Restorative</a:t>
            </a:r>
          </a:p>
          <a:p>
            <a:r>
              <a:rPr lang="en-US" sz="2800" dirty="0" smtClean="0"/>
              <a:t>(N) Influencing-Activator, Command, Communication, Competition, Maximizer, Self-Assurance, Significance, Woo</a:t>
            </a:r>
          </a:p>
          <a:p>
            <a:r>
              <a:rPr lang="en-US" sz="2800" dirty="0" smtClean="0"/>
              <a:t>(E) Relationship Building-Adaptability, Developer, Connectedness, Empathy, Harmony, </a:t>
            </a:r>
            <a:r>
              <a:rPr lang="en-US" sz="2800" dirty="0" err="1" smtClean="0"/>
              <a:t>Includer</a:t>
            </a:r>
            <a:r>
              <a:rPr lang="en-US" sz="2800" dirty="0" smtClean="0"/>
              <a:t>, Individualization, Positivity, Relator</a:t>
            </a:r>
          </a:p>
          <a:p>
            <a:r>
              <a:rPr lang="en-US" sz="2800" dirty="0" smtClean="0"/>
              <a:t>(S) Strategic Thinking-Analytical, Context, Futuristic, Ideation, Input, Intellection, Learner, Strategic</a:t>
            </a:r>
          </a:p>
          <a:p>
            <a:endParaRPr lang="en-US" sz="2800" dirty="0"/>
          </a:p>
        </p:txBody>
      </p:sp>
    </p:spTree>
    <p:extLst>
      <p:ext uri="{BB962C8B-B14F-4D97-AF65-F5344CB8AC3E}">
        <p14:creationId xmlns:p14="http://schemas.microsoft.com/office/powerpoint/2010/main" xmlns="" val="2709849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 4 Basic Needs</a:t>
            </a:r>
            <a:endParaRPr lang="en-US" dirty="0"/>
          </a:p>
        </p:txBody>
      </p:sp>
      <p:sp>
        <p:nvSpPr>
          <p:cNvPr id="3" name="Content Placeholder 2"/>
          <p:cNvSpPr>
            <a:spLocks noGrp="1"/>
          </p:cNvSpPr>
          <p:nvPr>
            <p:ph idx="1"/>
          </p:nvPr>
        </p:nvSpPr>
        <p:spPr/>
        <p:txBody>
          <a:bodyPr>
            <a:normAutofit/>
          </a:bodyPr>
          <a:lstStyle/>
          <a:p>
            <a:r>
              <a:rPr lang="en-US" sz="3600" dirty="0" smtClean="0"/>
              <a:t>Trust</a:t>
            </a:r>
          </a:p>
          <a:p>
            <a:r>
              <a:rPr lang="en-US" sz="3600" dirty="0" smtClean="0"/>
              <a:t>Compassion </a:t>
            </a:r>
          </a:p>
          <a:p>
            <a:r>
              <a:rPr lang="en-US" sz="3600" dirty="0" smtClean="0"/>
              <a:t>Stability</a:t>
            </a:r>
          </a:p>
          <a:p>
            <a:r>
              <a:rPr lang="en-US" sz="3600" dirty="0" smtClean="0"/>
              <a:t>Hope</a:t>
            </a:r>
            <a:endParaRPr lang="en-US" sz="3600" dirty="0"/>
          </a:p>
        </p:txBody>
      </p:sp>
    </p:spTree>
    <p:extLst>
      <p:ext uri="{BB962C8B-B14F-4D97-AF65-F5344CB8AC3E}">
        <p14:creationId xmlns:p14="http://schemas.microsoft.com/office/powerpoint/2010/main" xmlns="" val="29931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a:t>
            </a:r>
            <a:endParaRPr lang="en-US" dirty="0"/>
          </a:p>
        </p:txBody>
      </p:sp>
      <p:sp>
        <p:nvSpPr>
          <p:cNvPr id="3" name="Content Placeholder 2"/>
          <p:cNvSpPr>
            <a:spLocks noGrp="1"/>
          </p:cNvSpPr>
          <p:nvPr>
            <p:ph idx="1"/>
          </p:nvPr>
        </p:nvSpPr>
        <p:spPr/>
        <p:txBody>
          <a:bodyPr>
            <a:normAutofit/>
          </a:bodyPr>
          <a:lstStyle/>
          <a:p>
            <a:r>
              <a:rPr lang="en-US" sz="2800" dirty="0" smtClean="0"/>
              <a:t>Can’t show each other pictures</a:t>
            </a:r>
          </a:p>
          <a:p>
            <a:r>
              <a:rPr lang="en-US" sz="2800" dirty="0" smtClean="0"/>
              <a:t>Can talk to each other and describe what is featured in your picture</a:t>
            </a:r>
          </a:p>
          <a:p>
            <a:r>
              <a:rPr lang="en-US" sz="2800" dirty="0" smtClean="0"/>
              <a:t>Ultimate goal: Put pictures in sequential order</a:t>
            </a:r>
            <a:endParaRPr lang="en-US" sz="2800" dirty="0"/>
          </a:p>
        </p:txBody>
      </p:sp>
    </p:spTree>
    <p:extLst>
      <p:ext uri="{BB962C8B-B14F-4D97-AF65-F5344CB8AC3E}">
        <p14:creationId xmlns:p14="http://schemas.microsoft.com/office/powerpoint/2010/main" xmlns="" val="2455666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xmlns="" val="258450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12192000" cy="142539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Team Building Activity</a:t>
            </a:r>
            <a:endParaRPr lang="en-US" dirty="0"/>
          </a:p>
        </p:txBody>
      </p:sp>
      <p:sp>
        <p:nvSpPr>
          <p:cNvPr id="3" name="Content Placeholder 2"/>
          <p:cNvSpPr>
            <a:spLocks noGrp="1"/>
          </p:cNvSpPr>
          <p:nvPr>
            <p:ph idx="1"/>
          </p:nvPr>
        </p:nvSpPr>
        <p:spPr/>
        <p:txBody>
          <a:bodyPr>
            <a:normAutofit/>
          </a:bodyPr>
          <a:lstStyle/>
          <a:p>
            <a:r>
              <a:rPr lang="en-US" sz="2800" dirty="0" smtClean="0"/>
              <a:t>Make a list of things that you have in common with those at your table. </a:t>
            </a:r>
            <a:endParaRPr lang="en-US" sz="2800" dirty="0"/>
          </a:p>
        </p:txBody>
      </p:sp>
    </p:spTree>
    <p:extLst>
      <p:ext uri="{BB962C8B-B14F-4D97-AF65-F5344CB8AC3E}">
        <p14:creationId xmlns:p14="http://schemas.microsoft.com/office/powerpoint/2010/main" xmlns="" val="2674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8"/>
            <a:ext cx="12192000" cy="1869143"/>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What </a:t>
            </a:r>
            <a:r>
              <a:rPr lang="en-US" dirty="0"/>
              <a:t>are the essentials of an effective team?</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9616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nodePh="1">
                                  <p:stCondLst>
                                    <p:cond delay="0"/>
                                  </p:stCondLst>
                                  <p:endCondLst>
                                    <p:cond evt="begin" delay="0">
                                      <p:tn val="5"/>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8"/>
            <a:ext cx="12192000" cy="1869143"/>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What </a:t>
            </a:r>
            <a:r>
              <a:rPr lang="en-US" dirty="0"/>
              <a:t>are the essentials of an effective team?</a:t>
            </a:r>
            <a:br>
              <a:rPr lang="en-US" dirty="0"/>
            </a:br>
            <a:endParaRPr lang="en-US" dirty="0"/>
          </a:p>
        </p:txBody>
      </p:sp>
      <p:sp>
        <p:nvSpPr>
          <p:cNvPr id="3" name="Content Placeholder 2"/>
          <p:cNvSpPr>
            <a:spLocks noGrp="1"/>
          </p:cNvSpPr>
          <p:nvPr>
            <p:ph idx="1"/>
          </p:nvPr>
        </p:nvSpPr>
        <p:spPr>
          <a:xfrm>
            <a:off x="818712" y="2487706"/>
            <a:ext cx="10554574" cy="3371092"/>
          </a:xfrm>
        </p:spPr>
        <p:txBody>
          <a:bodyPr>
            <a:normAutofit lnSpcReduction="10000"/>
          </a:bodyPr>
          <a:lstStyle/>
          <a:p>
            <a:r>
              <a:rPr lang="en-US" sz="2800" b="1" dirty="0" smtClean="0"/>
              <a:t>1. Common purpose / Common goal</a:t>
            </a:r>
          </a:p>
          <a:p>
            <a:r>
              <a:rPr lang="en-US" sz="2800" b="1" dirty="0" smtClean="0"/>
              <a:t>2. Belief</a:t>
            </a:r>
            <a:endParaRPr lang="en-US" sz="2800" dirty="0" smtClean="0"/>
          </a:p>
          <a:p>
            <a:r>
              <a:rPr lang="en-US" sz="2800" b="1" dirty="0" smtClean="0"/>
              <a:t>3</a:t>
            </a:r>
            <a:r>
              <a:rPr lang="en-US" sz="2800" b="1" dirty="0"/>
              <a:t>. Respect</a:t>
            </a:r>
            <a:endParaRPr lang="en-US" sz="2800" dirty="0"/>
          </a:p>
          <a:p>
            <a:r>
              <a:rPr lang="en-US" sz="2800" b="1" dirty="0"/>
              <a:t>4. Commitment</a:t>
            </a:r>
            <a:endParaRPr lang="en-US" sz="2800" dirty="0"/>
          </a:p>
          <a:p>
            <a:r>
              <a:rPr lang="en-US" sz="2800" b="1" dirty="0"/>
              <a:t>5. </a:t>
            </a:r>
            <a:r>
              <a:rPr lang="en-US" sz="2800" b="1" dirty="0" smtClean="0"/>
              <a:t>Trust</a:t>
            </a:r>
          </a:p>
          <a:p>
            <a:r>
              <a:rPr lang="en-US" sz="2800" b="1" dirty="0" smtClean="0"/>
              <a:t>6. Competence</a:t>
            </a:r>
            <a:endParaRPr lang="en-US" sz="2800" dirty="0"/>
          </a:p>
          <a:p>
            <a:endParaRPr lang="en-US" dirty="0"/>
          </a:p>
        </p:txBody>
      </p:sp>
    </p:spTree>
    <p:extLst>
      <p:ext uri="{BB962C8B-B14F-4D97-AF65-F5344CB8AC3E}">
        <p14:creationId xmlns:p14="http://schemas.microsoft.com/office/powerpoint/2010/main" xmlns="" val="2045838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37287360"/>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83341" y="3818964"/>
            <a:ext cx="1734671" cy="523220"/>
          </a:xfrm>
          <a:prstGeom prst="rect">
            <a:avLst/>
          </a:prstGeom>
          <a:noFill/>
        </p:spPr>
        <p:txBody>
          <a:bodyPr wrap="square" rtlCol="0">
            <a:spAutoFit/>
          </a:bodyPr>
          <a:lstStyle/>
          <a:p>
            <a:r>
              <a:rPr lang="en-US" sz="2800" dirty="0" smtClean="0">
                <a:solidFill>
                  <a:schemeClr val="bg1"/>
                </a:solidFill>
              </a:rPr>
              <a:t>Structure</a:t>
            </a:r>
            <a:endParaRPr lang="en-US" sz="2800" dirty="0">
              <a:solidFill>
                <a:schemeClr val="bg1"/>
              </a:solidFill>
            </a:endParaRPr>
          </a:p>
        </p:txBody>
      </p:sp>
      <p:sp>
        <p:nvSpPr>
          <p:cNvPr id="6" name="TextBox 5"/>
          <p:cNvSpPr txBox="1"/>
          <p:nvPr/>
        </p:nvSpPr>
        <p:spPr>
          <a:xfrm>
            <a:off x="3711389" y="3757409"/>
            <a:ext cx="1936376" cy="584775"/>
          </a:xfrm>
          <a:prstGeom prst="rect">
            <a:avLst/>
          </a:prstGeom>
          <a:noFill/>
        </p:spPr>
        <p:txBody>
          <a:bodyPr wrap="square" rtlCol="0">
            <a:spAutoFit/>
          </a:bodyPr>
          <a:lstStyle/>
          <a:p>
            <a:pPr algn="ctr"/>
            <a:r>
              <a:rPr lang="en-US" sz="3200" dirty="0" smtClean="0">
                <a:solidFill>
                  <a:schemeClr val="bg1"/>
                </a:solidFill>
              </a:rPr>
              <a:t>Action</a:t>
            </a:r>
            <a:r>
              <a:rPr lang="en-US" sz="3200" dirty="0" smtClean="0"/>
              <a:t> </a:t>
            </a:r>
            <a:endParaRPr lang="en-US" sz="3200" dirty="0"/>
          </a:p>
        </p:txBody>
      </p:sp>
      <p:sp>
        <p:nvSpPr>
          <p:cNvPr id="7" name="TextBox 6"/>
          <p:cNvSpPr txBox="1"/>
          <p:nvPr/>
        </p:nvSpPr>
        <p:spPr>
          <a:xfrm>
            <a:off x="6535271" y="3757409"/>
            <a:ext cx="1788458" cy="523220"/>
          </a:xfrm>
          <a:prstGeom prst="rect">
            <a:avLst/>
          </a:prstGeom>
          <a:noFill/>
        </p:spPr>
        <p:txBody>
          <a:bodyPr wrap="square" rtlCol="0">
            <a:spAutoFit/>
          </a:bodyPr>
          <a:lstStyle/>
          <a:p>
            <a:r>
              <a:rPr lang="en-US" sz="2800" dirty="0" smtClean="0">
                <a:solidFill>
                  <a:schemeClr val="bg1"/>
                </a:solidFill>
              </a:rPr>
              <a:t>Meaning</a:t>
            </a:r>
            <a:endParaRPr lang="en-US" sz="2800" dirty="0">
              <a:solidFill>
                <a:schemeClr val="bg1"/>
              </a:solidFill>
            </a:endParaRPr>
          </a:p>
        </p:txBody>
      </p:sp>
      <p:sp>
        <p:nvSpPr>
          <p:cNvPr id="8" name="TextBox 7"/>
          <p:cNvSpPr txBox="1"/>
          <p:nvPr/>
        </p:nvSpPr>
        <p:spPr>
          <a:xfrm>
            <a:off x="9412941" y="3757409"/>
            <a:ext cx="1573306" cy="523220"/>
          </a:xfrm>
          <a:prstGeom prst="rect">
            <a:avLst/>
          </a:prstGeom>
          <a:noFill/>
        </p:spPr>
        <p:txBody>
          <a:bodyPr wrap="square" rtlCol="0">
            <a:spAutoFit/>
          </a:bodyPr>
          <a:lstStyle/>
          <a:p>
            <a:r>
              <a:rPr lang="en-US" sz="2800" dirty="0" smtClean="0">
                <a:solidFill>
                  <a:schemeClr val="bg1"/>
                </a:solidFill>
              </a:rPr>
              <a:t>Caring</a:t>
            </a:r>
            <a:endParaRPr lang="en-US" sz="2800" dirty="0">
              <a:solidFill>
                <a:schemeClr val="bg1"/>
              </a:solidFill>
            </a:endParaRPr>
          </a:p>
        </p:txBody>
      </p:sp>
    </p:spTree>
    <p:extLst>
      <p:ext uri="{BB962C8B-B14F-4D97-AF65-F5344CB8AC3E}">
        <p14:creationId xmlns:p14="http://schemas.microsoft.com/office/powerpoint/2010/main" xmlns="" val="368231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1559164"/>
              </p:ext>
            </p:extLst>
          </p:nvPr>
        </p:nvGraphicFramePr>
        <p:xfrm>
          <a:off x="819150" y="2222500"/>
          <a:ext cx="3466247"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4661" y="3743933"/>
            <a:ext cx="1734671" cy="523220"/>
          </a:xfrm>
          <a:prstGeom prst="rect">
            <a:avLst/>
          </a:prstGeom>
          <a:noFill/>
        </p:spPr>
        <p:txBody>
          <a:bodyPr wrap="square" rtlCol="0">
            <a:spAutoFit/>
          </a:bodyPr>
          <a:lstStyle/>
          <a:p>
            <a:r>
              <a:rPr lang="en-US" sz="2800" dirty="0" smtClean="0">
                <a:solidFill>
                  <a:schemeClr val="bg1"/>
                </a:solidFill>
              </a:rPr>
              <a:t>Structure</a:t>
            </a:r>
            <a:endParaRPr lang="en-US" sz="2800" dirty="0">
              <a:solidFill>
                <a:schemeClr val="bg1"/>
              </a:solidFill>
            </a:endParaRPr>
          </a:p>
        </p:txBody>
      </p:sp>
      <p:sp>
        <p:nvSpPr>
          <p:cNvPr id="10" name="TextBox 9"/>
          <p:cNvSpPr txBox="1"/>
          <p:nvPr/>
        </p:nvSpPr>
        <p:spPr>
          <a:xfrm>
            <a:off x="4694829" y="2219749"/>
            <a:ext cx="7576783" cy="369332"/>
          </a:xfrm>
          <a:prstGeom prst="rect">
            <a:avLst/>
          </a:prstGeom>
          <a:noFill/>
        </p:spPr>
        <p:txBody>
          <a:bodyPr wrap="square" rtlCol="0">
            <a:spAutoFit/>
          </a:bodyPr>
          <a:lstStyle/>
          <a:p>
            <a:r>
              <a:rPr lang="en-US" b="1" dirty="0"/>
              <a:t>“Every minute spent planning will save two in execution</a:t>
            </a:r>
            <a:r>
              <a:rPr lang="en-US" b="1" dirty="0" smtClean="0"/>
              <a:t>.” </a:t>
            </a:r>
          </a:p>
        </p:txBody>
      </p:sp>
      <p:sp>
        <p:nvSpPr>
          <p:cNvPr id="11" name="TextBox 10"/>
          <p:cNvSpPr txBox="1"/>
          <p:nvPr/>
        </p:nvSpPr>
        <p:spPr>
          <a:xfrm>
            <a:off x="4694829" y="2893044"/>
            <a:ext cx="7328848" cy="369332"/>
          </a:xfrm>
          <a:prstGeom prst="rect">
            <a:avLst/>
          </a:prstGeom>
          <a:noFill/>
        </p:spPr>
        <p:txBody>
          <a:bodyPr wrap="square" rtlCol="0">
            <a:spAutoFit/>
          </a:bodyPr>
          <a:lstStyle/>
          <a:p>
            <a:r>
              <a:rPr lang="en-US" b="1" dirty="0"/>
              <a:t>“Forewarned, forearmed; to be prepared is half the victory.” </a:t>
            </a:r>
            <a:endParaRPr lang="en-US" dirty="0"/>
          </a:p>
        </p:txBody>
      </p:sp>
      <p:sp>
        <p:nvSpPr>
          <p:cNvPr id="12" name="Rectangle 11"/>
          <p:cNvSpPr/>
          <p:nvPr/>
        </p:nvSpPr>
        <p:spPr>
          <a:xfrm>
            <a:off x="4790365" y="3566339"/>
            <a:ext cx="7012674" cy="646331"/>
          </a:xfrm>
          <a:prstGeom prst="rect">
            <a:avLst/>
          </a:prstGeom>
        </p:spPr>
        <p:txBody>
          <a:bodyPr wrap="square">
            <a:spAutoFit/>
          </a:bodyPr>
          <a:lstStyle/>
          <a:p>
            <a:r>
              <a:rPr lang="en-US" b="1" dirty="0">
                <a:latin typeface="Tahoma" panose="020B0604030504040204" pitchFamily="34" charset="0"/>
                <a:ea typeface="Times New Roman" panose="02020603050405020304" pitchFamily="18" charset="0"/>
              </a:rPr>
              <a:t>“If you don’t know where you are going, you will end up somewhere else.”</a:t>
            </a:r>
            <a:endParaRPr lang="en-US" dirty="0"/>
          </a:p>
        </p:txBody>
      </p:sp>
      <p:sp>
        <p:nvSpPr>
          <p:cNvPr id="13" name="Rectangle 12"/>
          <p:cNvSpPr/>
          <p:nvPr/>
        </p:nvSpPr>
        <p:spPr>
          <a:xfrm>
            <a:off x="4790365" y="4644256"/>
            <a:ext cx="6096000" cy="646331"/>
          </a:xfrm>
          <a:prstGeom prst="rect">
            <a:avLst/>
          </a:prstGeom>
        </p:spPr>
        <p:txBody>
          <a:bodyPr>
            <a:spAutoFit/>
          </a:bodyPr>
          <a:lstStyle/>
          <a:p>
            <a:r>
              <a:rPr lang="en-US" b="1" dirty="0">
                <a:latin typeface="Tahoma" panose="020B0604030504040204" pitchFamily="34" charset="0"/>
                <a:ea typeface="Times New Roman" panose="02020603050405020304" pitchFamily="18" charset="0"/>
              </a:rPr>
              <a:t>“It’s always wise to raise questions about the most simple and obvious assumptions.”</a:t>
            </a:r>
            <a:endParaRPr lang="en-US" dirty="0"/>
          </a:p>
        </p:txBody>
      </p:sp>
    </p:spTree>
    <p:extLst>
      <p:ext uri="{BB962C8B-B14F-4D97-AF65-F5344CB8AC3E}">
        <p14:creationId xmlns:p14="http://schemas.microsoft.com/office/powerpoint/2010/main" xmlns="" val="213333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13985472"/>
              </p:ext>
            </p:extLst>
          </p:nvPr>
        </p:nvGraphicFramePr>
        <p:xfrm>
          <a:off x="819150" y="2222500"/>
          <a:ext cx="3479895"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88308" y="3778021"/>
            <a:ext cx="1734671" cy="523220"/>
          </a:xfrm>
          <a:prstGeom prst="rect">
            <a:avLst/>
          </a:prstGeom>
          <a:noFill/>
        </p:spPr>
        <p:txBody>
          <a:bodyPr wrap="square" rtlCol="0">
            <a:spAutoFit/>
          </a:bodyPr>
          <a:lstStyle/>
          <a:p>
            <a:r>
              <a:rPr lang="en-US" sz="2800" dirty="0" smtClean="0">
                <a:solidFill>
                  <a:schemeClr val="bg1"/>
                </a:solidFill>
              </a:rPr>
              <a:t>Action</a:t>
            </a:r>
            <a:endParaRPr lang="en-US" sz="2800" dirty="0">
              <a:solidFill>
                <a:schemeClr val="bg1"/>
              </a:solidFill>
            </a:endParaRPr>
          </a:p>
        </p:txBody>
      </p:sp>
      <p:sp>
        <p:nvSpPr>
          <p:cNvPr id="6" name="TextBox 5"/>
          <p:cNvSpPr txBox="1"/>
          <p:nvPr/>
        </p:nvSpPr>
        <p:spPr>
          <a:xfrm>
            <a:off x="4940490" y="2470245"/>
            <a:ext cx="6741994" cy="3139321"/>
          </a:xfrm>
          <a:prstGeom prst="rect">
            <a:avLst/>
          </a:prstGeom>
          <a:noFill/>
        </p:spPr>
        <p:txBody>
          <a:bodyPr wrap="square" rtlCol="0">
            <a:spAutoFit/>
          </a:bodyPr>
          <a:lstStyle/>
          <a:p>
            <a:r>
              <a:rPr lang="en-US" dirty="0"/>
              <a:t>“</a:t>
            </a:r>
            <a:r>
              <a:rPr lang="en-US" b="1" dirty="0"/>
              <a:t>We should be taught not to wait for inspiration to start a thing. Action always generates inspiration. Inspiration seldom generates action</a:t>
            </a:r>
            <a:r>
              <a:rPr lang="en-US" b="1" dirty="0" smtClean="0"/>
              <a:t>.” </a:t>
            </a:r>
          </a:p>
          <a:p>
            <a:r>
              <a:rPr lang="en-US" b="1" dirty="0"/>
              <a:t> </a:t>
            </a:r>
            <a:endParaRPr lang="en-US" dirty="0"/>
          </a:p>
          <a:p>
            <a:r>
              <a:rPr lang="en-US" b="1" dirty="0"/>
              <a:t>“Failure is only the opportunity to begin again…. </a:t>
            </a:r>
            <a:endParaRPr lang="en-US" dirty="0"/>
          </a:p>
          <a:p>
            <a:r>
              <a:rPr lang="en-US" b="1" dirty="0"/>
              <a:t>more intelligently.” </a:t>
            </a:r>
            <a:endParaRPr lang="en-US" dirty="0" smtClean="0"/>
          </a:p>
          <a:p>
            <a:endParaRPr lang="en-US" b="1" dirty="0"/>
          </a:p>
          <a:p>
            <a:r>
              <a:rPr lang="en-US" b="1" dirty="0"/>
              <a:t> </a:t>
            </a:r>
            <a:r>
              <a:rPr lang="en-US" dirty="0" smtClean="0"/>
              <a:t> </a:t>
            </a:r>
            <a:r>
              <a:rPr lang="en-US" b="1" dirty="0" smtClean="0"/>
              <a:t>“</a:t>
            </a:r>
            <a:r>
              <a:rPr lang="en-US" b="1" dirty="0"/>
              <a:t>The man who insists on seeing with perfect clearness before he decides -- never decides.” </a:t>
            </a:r>
            <a:endParaRPr lang="en-US" dirty="0"/>
          </a:p>
          <a:p>
            <a:r>
              <a:rPr lang="en-US" b="1" dirty="0"/>
              <a:t>  </a:t>
            </a:r>
            <a:endParaRPr lang="en-US" dirty="0"/>
          </a:p>
          <a:p>
            <a:r>
              <a:rPr lang="en-US" b="1" dirty="0"/>
              <a:t>“Ready. Fire. Aim.”</a:t>
            </a:r>
            <a:endParaRPr lang="en-US" dirty="0"/>
          </a:p>
        </p:txBody>
      </p:sp>
    </p:spTree>
    <p:extLst>
      <p:ext uri="{BB962C8B-B14F-4D97-AF65-F5344CB8AC3E}">
        <p14:creationId xmlns:p14="http://schemas.microsoft.com/office/powerpoint/2010/main" xmlns="" val="377902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91511003"/>
              </p:ext>
            </p:extLst>
          </p:nvPr>
        </p:nvGraphicFramePr>
        <p:xfrm>
          <a:off x="819150" y="2222500"/>
          <a:ext cx="3452599"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88308" y="3778021"/>
            <a:ext cx="1734671" cy="523220"/>
          </a:xfrm>
          <a:prstGeom prst="rect">
            <a:avLst/>
          </a:prstGeom>
          <a:noFill/>
        </p:spPr>
        <p:txBody>
          <a:bodyPr wrap="square" rtlCol="0">
            <a:spAutoFit/>
          </a:bodyPr>
          <a:lstStyle/>
          <a:p>
            <a:r>
              <a:rPr lang="en-US" sz="2800" dirty="0" smtClean="0">
                <a:solidFill>
                  <a:schemeClr val="bg1"/>
                </a:solidFill>
              </a:rPr>
              <a:t>Meaning</a:t>
            </a:r>
            <a:endParaRPr lang="en-US" sz="2800" dirty="0">
              <a:solidFill>
                <a:schemeClr val="bg1"/>
              </a:solidFill>
            </a:endParaRPr>
          </a:p>
        </p:txBody>
      </p:sp>
      <p:sp>
        <p:nvSpPr>
          <p:cNvPr id="3" name="TextBox 2"/>
          <p:cNvSpPr txBox="1"/>
          <p:nvPr/>
        </p:nvSpPr>
        <p:spPr>
          <a:xfrm>
            <a:off x="4572001" y="2608470"/>
            <a:ext cx="7315200" cy="2862322"/>
          </a:xfrm>
          <a:prstGeom prst="rect">
            <a:avLst/>
          </a:prstGeom>
          <a:noFill/>
        </p:spPr>
        <p:txBody>
          <a:bodyPr wrap="square" rtlCol="0">
            <a:spAutoFit/>
          </a:bodyPr>
          <a:lstStyle/>
          <a:p>
            <a:r>
              <a:rPr lang="en-US" dirty="0"/>
              <a:t>“</a:t>
            </a:r>
            <a:r>
              <a:rPr lang="en-US" b="1" dirty="0"/>
              <a:t>Discussion is the anvil on which the spark of truth is struck.” </a:t>
            </a:r>
            <a:endParaRPr lang="en-US" dirty="0"/>
          </a:p>
          <a:p>
            <a:r>
              <a:rPr lang="en-US" b="1" dirty="0"/>
              <a:t> </a:t>
            </a:r>
            <a:endParaRPr lang="en-US" dirty="0"/>
          </a:p>
          <a:p>
            <a:r>
              <a:rPr lang="en-US" b="1" dirty="0"/>
              <a:t> </a:t>
            </a:r>
            <a:endParaRPr lang="en-US" dirty="0"/>
          </a:p>
          <a:p>
            <a:r>
              <a:rPr lang="en-US" b="1" dirty="0"/>
              <a:t>“The best way to have a good idea is to have lots of ideas.” </a:t>
            </a:r>
            <a:endParaRPr lang="en-US" dirty="0"/>
          </a:p>
          <a:p>
            <a:r>
              <a:rPr lang="en-US" b="1" dirty="0"/>
              <a:t> </a:t>
            </a:r>
            <a:endParaRPr lang="en-US" dirty="0"/>
          </a:p>
          <a:p>
            <a:r>
              <a:rPr lang="en-US" b="1" dirty="0"/>
              <a:t> </a:t>
            </a:r>
            <a:endParaRPr lang="en-US" dirty="0"/>
          </a:p>
          <a:p>
            <a:r>
              <a:rPr lang="en-US" b="1" dirty="0"/>
              <a:t>“Nothing is more terrible than activity with out insight</a:t>
            </a:r>
            <a:r>
              <a:rPr lang="en-US" b="1" dirty="0" smtClean="0"/>
              <a:t>.”</a:t>
            </a:r>
          </a:p>
          <a:p>
            <a:r>
              <a:rPr lang="en-US" b="1" dirty="0" smtClean="0"/>
              <a:t>  </a:t>
            </a:r>
            <a:endParaRPr lang="en-US" dirty="0"/>
          </a:p>
          <a:p>
            <a:r>
              <a:rPr lang="en-US" b="1" dirty="0"/>
              <a:t> </a:t>
            </a:r>
            <a:r>
              <a:rPr lang="en-US" dirty="0" smtClean="0"/>
              <a:t> </a:t>
            </a:r>
            <a:r>
              <a:rPr lang="en-US" b="1" dirty="0" smtClean="0"/>
              <a:t>“</a:t>
            </a:r>
            <a:r>
              <a:rPr lang="en-US" b="1" dirty="0"/>
              <a:t>Don’t refuse to go on an occasional wild goose chase</a:t>
            </a:r>
            <a:r>
              <a:rPr lang="en-US" b="1" dirty="0" smtClean="0"/>
              <a:t>.</a:t>
            </a:r>
            <a:r>
              <a:rPr lang="en-US" b="1" dirty="0"/>
              <a:t> </a:t>
            </a:r>
            <a:endParaRPr lang="en-US" b="1" dirty="0" smtClean="0"/>
          </a:p>
          <a:p>
            <a:r>
              <a:rPr lang="en-US" b="1" dirty="0" smtClean="0"/>
              <a:t>That’s </a:t>
            </a:r>
            <a:r>
              <a:rPr lang="en-US" b="1" dirty="0"/>
              <a:t>what wild geese are for!”</a:t>
            </a:r>
            <a:endParaRPr lang="en-US" dirty="0"/>
          </a:p>
        </p:txBody>
      </p:sp>
    </p:spTree>
    <p:extLst>
      <p:ext uri="{BB962C8B-B14F-4D97-AF65-F5344CB8AC3E}">
        <p14:creationId xmlns:p14="http://schemas.microsoft.com/office/powerpoint/2010/main" xmlns="" val="2270534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2119249"/>
              </p:ext>
            </p:extLst>
          </p:nvPr>
        </p:nvGraphicFramePr>
        <p:xfrm>
          <a:off x="819150" y="2222500"/>
          <a:ext cx="3520838"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88308" y="3778021"/>
            <a:ext cx="1734671" cy="523220"/>
          </a:xfrm>
          <a:prstGeom prst="rect">
            <a:avLst/>
          </a:prstGeom>
          <a:noFill/>
        </p:spPr>
        <p:txBody>
          <a:bodyPr wrap="square" rtlCol="0">
            <a:spAutoFit/>
          </a:bodyPr>
          <a:lstStyle/>
          <a:p>
            <a:r>
              <a:rPr lang="en-US" sz="2800" dirty="0" smtClean="0">
                <a:solidFill>
                  <a:schemeClr val="bg1"/>
                </a:solidFill>
              </a:rPr>
              <a:t>Caring</a:t>
            </a:r>
            <a:endParaRPr lang="en-US" sz="2800" dirty="0">
              <a:solidFill>
                <a:schemeClr val="bg1"/>
              </a:solidFill>
            </a:endParaRPr>
          </a:p>
        </p:txBody>
      </p:sp>
      <p:sp>
        <p:nvSpPr>
          <p:cNvPr id="3" name="TextBox 2"/>
          <p:cNvSpPr txBox="1"/>
          <p:nvPr/>
        </p:nvSpPr>
        <p:spPr>
          <a:xfrm>
            <a:off x="4804012" y="2485359"/>
            <a:ext cx="6974005" cy="2585323"/>
          </a:xfrm>
          <a:prstGeom prst="rect">
            <a:avLst/>
          </a:prstGeom>
          <a:noFill/>
        </p:spPr>
        <p:txBody>
          <a:bodyPr wrap="square" rtlCol="0">
            <a:spAutoFit/>
          </a:bodyPr>
          <a:lstStyle/>
          <a:p>
            <a:r>
              <a:rPr lang="en-US" b="1" dirty="0"/>
              <a:t>“Feelings are everywhere </a:t>
            </a:r>
            <a:r>
              <a:rPr lang="en-US" b="1" dirty="0" smtClean="0"/>
              <a:t>–be </a:t>
            </a:r>
            <a:r>
              <a:rPr lang="en-US" b="1" dirty="0"/>
              <a:t>gentle</a:t>
            </a:r>
            <a:r>
              <a:rPr lang="en-US" b="1" dirty="0" smtClean="0"/>
              <a:t>.”</a:t>
            </a:r>
            <a:r>
              <a:rPr lang="en-US" b="1" dirty="0"/>
              <a:t> </a:t>
            </a:r>
            <a:endParaRPr lang="en-US" dirty="0"/>
          </a:p>
          <a:p>
            <a:r>
              <a:rPr lang="en-US" b="1" dirty="0"/>
              <a:t> </a:t>
            </a:r>
            <a:endParaRPr lang="en-US" dirty="0"/>
          </a:p>
          <a:p>
            <a:r>
              <a:rPr lang="en-US" b="1" dirty="0"/>
              <a:t>“It is not enough to be compassionate --you must act also</a:t>
            </a:r>
            <a:r>
              <a:rPr lang="en-US" b="1" dirty="0" smtClean="0"/>
              <a:t>.”</a:t>
            </a:r>
            <a:r>
              <a:rPr lang="en-US" dirty="0" smtClean="0"/>
              <a:t> </a:t>
            </a:r>
            <a:r>
              <a:rPr lang="en-US" b="1" dirty="0"/>
              <a:t> </a:t>
            </a:r>
            <a:endParaRPr lang="en-US" dirty="0"/>
          </a:p>
          <a:p>
            <a:r>
              <a:rPr lang="en-US" b="1" dirty="0"/>
              <a:t> </a:t>
            </a:r>
            <a:endParaRPr lang="en-US" dirty="0"/>
          </a:p>
          <a:p>
            <a:r>
              <a:rPr lang="en-US" b="1" dirty="0"/>
              <a:t> </a:t>
            </a:r>
            <a:endParaRPr lang="en-US" dirty="0"/>
          </a:p>
          <a:p>
            <a:r>
              <a:rPr lang="en-US" b="1" dirty="0"/>
              <a:t>“Consider the rights of others before your own feelings, and the feelings of others before your own rights</a:t>
            </a:r>
            <a:r>
              <a:rPr lang="en-US" b="1" dirty="0" smtClean="0"/>
              <a:t>.”</a:t>
            </a:r>
            <a:r>
              <a:rPr lang="en-US" b="1" dirty="0"/>
              <a:t> </a:t>
            </a:r>
            <a:endParaRPr lang="en-US" dirty="0"/>
          </a:p>
          <a:p>
            <a:r>
              <a:rPr lang="en-US" b="1" dirty="0"/>
              <a:t> </a:t>
            </a:r>
            <a:endParaRPr lang="en-US" dirty="0"/>
          </a:p>
          <a:p>
            <a:r>
              <a:rPr lang="en-US" b="1" dirty="0"/>
              <a:t>“Don’t cry because it’s over. </a:t>
            </a:r>
            <a:r>
              <a:rPr lang="en-US" b="1" dirty="0" smtClean="0"/>
              <a:t>Smile </a:t>
            </a:r>
            <a:r>
              <a:rPr lang="en-US" b="1" dirty="0"/>
              <a:t>because it happened.” </a:t>
            </a:r>
            <a:endParaRPr lang="en-US" dirty="0"/>
          </a:p>
        </p:txBody>
      </p:sp>
    </p:spTree>
    <p:extLst>
      <p:ext uri="{BB962C8B-B14F-4D97-AF65-F5344CB8AC3E}">
        <p14:creationId xmlns:p14="http://schemas.microsoft.com/office/powerpoint/2010/main" xmlns="" val="3901468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4DB82-F7F2-41B9-A174-86842287802E}"/>
</file>

<file path=customXml/itemProps2.xml><?xml version="1.0" encoding="utf-8"?>
<ds:datastoreItem xmlns:ds="http://schemas.openxmlformats.org/officeDocument/2006/customXml" ds:itemID="{69CDB8C9-561D-48FD-81CF-95C164CE6E35}"/>
</file>

<file path=customXml/itemProps3.xml><?xml version="1.0" encoding="utf-8"?>
<ds:datastoreItem xmlns:ds="http://schemas.openxmlformats.org/officeDocument/2006/customXml" ds:itemID="{23B0EC42-1116-4B0C-9AE8-079B5DD7E799}"/>
</file>

<file path=docProps/app.xml><?xml version="1.0" encoding="utf-8"?>
<Properties xmlns="http://schemas.openxmlformats.org/officeDocument/2006/extended-properties" xmlns:vt="http://schemas.openxmlformats.org/officeDocument/2006/docPropsVTypes">
  <Template>TC103457503[[fn=Quotable]]</Template>
  <TotalTime>157</TotalTime>
  <Words>452</Words>
  <Application>Microsoft Office PowerPoint</Application>
  <PresentationFormat>Custom</PresentationFormat>
  <Paragraphs>87</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Quotable</vt:lpstr>
      <vt:lpstr>Teamwork </vt:lpstr>
      <vt:lpstr>           Team Building Activity</vt:lpstr>
      <vt:lpstr>             What are the essentials of an effective team? </vt:lpstr>
      <vt:lpstr>             What are the essentials of an effective team? </vt:lpstr>
      <vt:lpstr>Four Corners</vt:lpstr>
      <vt:lpstr>Four Corners</vt:lpstr>
      <vt:lpstr>Four Corners</vt:lpstr>
      <vt:lpstr>Four Corners</vt:lpstr>
      <vt:lpstr>Four Corners</vt:lpstr>
      <vt:lpstr>Strengths</vt:lpstr>
      <vt:lpstr>Strengths Needed for Effective Teams</vt:lpstr>
      <vt:lpstr>Followers 4 Basic Needs</vt:lpstr>
      <vt:lpstr>Zoom</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Basics of an Effective Team</dc:title>
  <dc:creator>Donna Petiford</dc:creator>
  <cp:lastModifiedBy>susan laptop</cp:lastModifiedBy>
  <cp:revision>13</cp:revision>
  <dcterms:created xsi:type="dcterms:W3CDTF">2014-09-08T04:37:16Z</dcterms:created>
  <dcterms:modified xsi:type="dcterms:W3CDTF">2014-09-17T03:05:48Z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