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E971-1F72-A341-9F33-20F312381E2E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073A-1438-B84C-94B3-A4459E370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50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interactive and educational program but not</a:t>
            </a:r>
            <a:r>
              <a:rPr lang="en-US" baseline="0" dirty="0" smtClean="0"/>
              <a:t> a learn to read program. Shows families how they can support literacy.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74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if utilizing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 have an interpreter available for the evening</a:t>
            </a:r>
          </a:p>
          <a:p>
            <a:r>
              <a:rPr lang="en-US" baseline="0" dirty="0" smtClean="0"/>
              <a:t>Recommend hosting K-2 and 3-5 on separate nights or in different areas to avoid confusion – this depends on your volunteer force.  The activities are designed to be developmentally appropriate for those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43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themes allows you</a:t>
            </a:r>
            <a:r>
              <a:rPr lang="en-US" baseline="0" dirty="0" smtClean="0"/>
              <a:t> to conduct multiple events in a school year</a:t>
            </a:r>
          </a:p>
          <a:p>
            <a:r>
              <a:rPr lang="en-US" baseline="0" dirty="0" smtClean="0"/>
              <a:t>Varity of promotional materials to go with each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43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Customizable tools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43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Recuiting</a:t>
            </a:r>
            <a:r>
              <a:rPr lang="en-US" baseline="0" dirty="0" smtClean="0"/>
              <a:t> volunteers, how to promote, gather materials, organize by station, and evaluate your efforts</a:t>
            </a:r>
          </a:p>
          <a:p>
            <a:r>
              <a:rPr lang="en-US" baseline="0" dirty="0" smtClean="0"/>
              <a:t>Do not have to include the technology station – is there because of the growing amount of material available in electronic format and the unique ways electronic devices can assist with reading.</a:t>
            </a:r>
          </a:p>
          <a:p>
            <a:r>
              <a:rPr lang="en-US" baseline="0" dirty="0" smtClean="0"/>
              <a:t>Have arrive in one location - dinner or light refreshments – explain how the program works traveling to each station.  Make sure you allow 5 minutes at least for each station and about 5 minutes travel time between stations. Have a way to alert people when it’s time to move.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43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laminating</a:t>
            </a:r>
            <a:r>
              <a:rPr lang="en-US" baseline="0" dirty="0" smtClean="0"/>
              <a:t> printouts so they are more durable and can be used again</a:t>
            </a:r>
          </a:p>
          <a:p>
            <a:r>
              <a:rPr lang="en-US" baseline="0" dirty="0" smtClean="0"/>
              <a:t>Volunteers should be familiar with how the station works and focus on making sure the parents are engaged during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43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sided – one for the children and info on the back for the parents</a:t>
            </a:r>
          </a:p>
          <a:p>
            <a:r>
              <a:rPr lang="en-US" dirty="0" smtClean="0"/>
              <a:t>Find out what worked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didn</a:t>
            </a:r>
            <a:r>
              <a:rPr lang="fr-FR" baseline="0" dirty="0" smtClean="0"/>
              <a:t>’</a:t>
            </a:r>
            <a:r>
              <a:rPr lang="en-US" baseline="0" dirty="0" smtClean="0"/>
              <a:t>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4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02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43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4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86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7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0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28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43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07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E015-25E1-BA4F-A132-78A844284E6C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4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218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National PTA Family Reading Experience </a:t>
            </a:r>
            <a:r>
              <a:rPr lang="en-US" sz="2000" dirty="0" smtClean="0"/>
              <a:t>was developed to help families get more involved in their children’s reading and enhance their emerging interest in books.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is not a reading program – we are not teaching children to read. This is a family engagement program.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All the tools necessary are available for a PTA to host this fun filled family engagement program.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281964"/>
            <a:ext cx="5467350" cy="1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7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two different kits: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Grades K-2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Grades 3-5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/>
              <a:t>Both are available in English and Spanish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19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kits come in four themes: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On Safari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Under the Sea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Out of this World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Around the World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Compound Construction_Around The 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8127">
            <a:off x="5394348" y="2392454"/>
            <a:ext cx="2716013" cy="35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79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Promotional Tools available at </a:t>
            </a:r>
            <a:r>
              <a:rPr lang="en-US" dirty="0" err="1" smtClean="0"/>
              <a:t>pta.org</a:t>
            </a: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Key messages and sample social media messages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Flyers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Sample letter to families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Sample morning announcements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Sample media advisories and newsletter articles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19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to Host an Experience: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Utilize the Leader’s Guide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/>
              <a:t>This will help you host the experience from beginning to end.  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err="1" smtClean="0"/>
              <a:t>PTA.org</a:t>
            </a:r>
            <a:r>
              <a:rPr lang="en-US" dirty="0" smtClean="0"/>
              <a:t>/</a:t>
            </a:r>
            <a:r>
              <a:rPr lang="en-US" dirty="0" err="1" smtClean="0"/>
              <a:t>familyreading</a:t>
            </a: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Six stations – Phonemic awareness, fluency, phonics, comprehension, vocabulary, technology.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FRE Leader Guide_ENG 1.jpg"/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166" y="1600200"/>
            <a:ext cx="3241574" cy="41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4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Setting up your stations: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Print materials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Gather other supplies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Train your volunteers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Create A Match_Around The World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161" y="1733114"/>
            <a:ext cx="3606656" cy="46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52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Ending your experience: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Take home activity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/>
              <a:t>Evaluate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K-2 GameBoard_Around The 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6936">
            <a:off x="3300328" y="2554905"/>
            <a:ext cx="5447508" cy="33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37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3" ma:contentTypeDescription="Create a new document." ma:contentTypeScope="" ma:versionID="ebedaa5e39435eca6cae133c7b111621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8e931a62d9d662a530870840701150f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70A342-6BE3-4F03-BD63-93F41013AFAF}"/>
</file>

<file path=customXml/itemProps2.xml><?xml version="1.0" encoding="utf-8"?>
<ds:datastoreItem xmlns:ds="http://schemas.openxmlformats.org/officeDocument/2006/customXml" ds:itemID="{B6A724D6-E570-42B9-90CC-526B3563C3C3}"/>
</file>

<file path=customXml/itemProps3.xml><?xml version="1.0" encoding="utf-8"?>
<ds:datastoreItem xmlns:ds="http://schemas.openxmlformats.org/officeDocument/2006/customXml" ds:itemID="{12E39742-C596-48A5-91B3-D2FBA180D4C1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410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National PTA Family Reading Experience was developed to help families get more involved in their children’s reading and enhance their emerging interest in books.  This is not a reading program – we are not teaching children to read. This is a family engagement program.  All the tools necessary are available for a PTA to host this fun filled family engagement program. 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PTA Family Reading Experience was developed to help families get more involved in their children’s reading and enhance their emerging interest in books.  This is not a reading program – we are not teaching children to read. This is a family engagement program.  All the tools necessary are available for a PTA to host this fun filled family engagement program.</dc:title>
  <dc:creator>Dorothy Gardner</dc:creator>
  <cp:lastModifiedBy>susan laptop</cp:lastModifiedBy>
  <cp:revision>5</cp:revision>
  <dcterms:created xsi:type="dcterms:W3CDTF">2014-08-11T20:45:15Z</dcterms:created>
  <dcterms:modified xsi:type="dcterms:W3CDTF">2014-09-01T21:45:24Z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