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6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0" r:id="rId1"/>
  </p:sldMasterIdLst>
  <p:notesMasterIdLst>
    <p:notesMasterId r:id="rId29"/>
  </p:notesMasterIdLst>
  <p:sldIdLst>
    <p:sldId id="256" r:id="rId2"/>
    <p:sldId id="257" r:id="rId3"/>
    <p:sldId id="258" r:id="rId4"/>
    <p:sldId id="261" r:id="rId5"/>
    <p:sldId id="263" r:id="rId6"/>
    <p:sldId id="278" r:id="rId7"/>
    <p:sldId id="265" r:id="rId8"/>
    <p:sldId id="266" r:id="rId9"/>
    <p:sldId id="267" r:id="rId10"/>
    <p:sldId id="276" r:id="rId11"/>
    <p:sldId id="269" r:id="rId12"/>
    <p:sldId id="270" r:id="rId13"/>
    <p:sldId id="272" r:id="rId14"/>
    <p:sldId id="273" r:id="rId15"/>
    <p:sldId id="274" r:id="rId16"/>
    <p:sldId id="277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34" autoAdjust="0"/>
  </p:normalViewPr>
  <p:slideViewPr>
    <p:cSldViewPr snapToGrid="0">
      <p:cViewPr>
        <p:scale>
          <a:sx n="78" d="100"/>
          <a:sy n="78" d="100"/>
        </p:scale>
        <p:origin x="456" y="-21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A12BE-1D46-40A7-B5AD-FA122432E32C}" type="datetimeFigureOut">
              <a:rPr lang="en-US" smtClean="0"/>
              <a:t>9/8/2013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079456-D7D2-49D6-A75E-E754FD986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951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79456-D7D2-49D6-A75E-E754FD98679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400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94257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451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06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33535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431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089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7497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0797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992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9/8/2013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315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025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9/8/2013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051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9/8/2013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950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910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9/8/2013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547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54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788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676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  <p:sldLayoutId id="2147483816" r:id="rId16"/>
    <p:sldLayoutId id="214748381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 smtClean="0"/>
              <a:t> </a:t>
            </a:r>
            <a:r>
              <a:rPr lang="en-US" sz="5300" dirty="0" smtClean="0"/>
              <a:t>Social Media Role in PTA</a:t>
            </a:r>
            <a:endParaRPr lang="en-US" sz="5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Facebook, Twitter and Pinterest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22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020" y="512805"/>
            <a:ext cx="4126860" cy="202325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Admin Page</a:t>
            </a:r>
            <a:endParaRPr lang="en-US" sz="4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798" y="512805"/>
            <a:ext cx="3250823" cy="468947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020" y="2622899"/>
            <a:ext cx="4126861" cy="2665533"/>
          </a:xfrm>
        </p:spPr>
        <p:txBody>
          <a:bodyPr>
            <a:norm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000" dirty="0" smtClean="0"/>
              <a:t>Post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000" dirty="0" smtClean="0"/>
              <a:t>Edit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000" dirty="0" smtClean="0"/>
              <a:t>Invite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72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2" y="858795"/>
            <a:ext cx="4126860" cy="2023252"/>
          </a:xfrm>
        </p:spPr>
        <p:txBody>
          <a:bodyPr/>
          <a:lstStyle/>
          <a:p>
            <a:pPr algn="ctr"/>
            <a:r>
              <a:rPr lang="en-US" dirty="0" smtClean="0"/>
              <a:t>Create a Twitter Account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663" y="1726656"/>
            <a:ext cx="6034087" cy="260776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882047"/>
            <a:ext cx="4126861" cy="2665533"/>
          </a:xfrm>
        </p:spPr>
        <p:txBody>
          <a:bodyPr/>
          <a:lstStyle/>
          <a:p>
            <a:pPr algn="ctr"/>
            <a:r>
              <a:rPr lang="en-US" dirty="0" smtClean="0"/>
              <a:t>Www.twitter.com</a:t>
            </a:r>
          </a:p>
          <a:p>
            <a:pPr algn="ctr"/>
            <a:r>
              <a:rPr lang="en-US" dirty="0" smtClean="0"/>
              <a:t>Unit name, email and password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76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Create Account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663" y="1295011"/>
            <a:ext cx="6034087" cy="3471053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37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890" y="685800"/>
            <a:ext cx="4126860" cy="2023252"/>
          </a:xfrm>
        </p:spPr>
        <p:txBody>
          <a:bodyPr/>
          <a:lstStyle/>
          <a:p>
            <a:pPr algn="ctr"/>
            <a:r>
              <a:rPr lang="en-US" dirty="0" smtClean="0"/>
              <a:t>Confirm Account 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44" y="1837867"/>
            <a:ext cx="6034087" cy="260776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53889" y="2597841"/>
            <a:ext cx="4126861" cy="2665533"/>
          </a:xfrm>
        </p:spPr>
        <p:txBody>
          <a:bodyPr/>
          <a:lstStyle/>
          <a:p>
            <a:pPr algn="ctr"/>
            <a:r>
              <a:rPr lang="en-US" dirty="0" smtClean="0"/>
              <a:t>Confirm account through email</a:t>
            </a:r>
          </a:p>
          <a:p>
            <a:pPr algn="ctr"/>
            <a:r>
              <a:rPr lang="en-US" dirty="0" smtClean="0"/>
              <a:t>Personalize and Tweet</a:t>
            </a:r>
          </a:p>
        </p:txBody>
      </p:sp>
    </p:spTree>
    <p:extLst>
      <p:ext uri="{BB962C8B-B14F-4D97-AF65-F5344CB8AC3E}">
        <p14:creationId xmlns:p14="http://schemas.microsoft.com/office/powerpoint/2010/main" val="255220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1" y="846438"/>
            <a:ext cx="4236703" cy="2023252"/>
          </a:xfrm>
        </p:spPr>
        <p:txBody>
          <a:bodyPr/>
          <a:lstStyle/>
          <a:p>
            <a:pPr algn="ctr"/>
            <a:r>
              <a:rPr lang="en-US" dirty="0" smtClean="0"/>
              <a:t>Create a Pinterest Account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663" y="1630486"/>
            <a:ext cx="6034087" cy="2800102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93641" y="2869690"/>
            <a:ext cx="4236703" cy="2665533"/>
          </a:xfrm>
        </p:spPr>
        <p:txBody>
          <a:bodyPr/>
          <a:lstStyle/>
          <a:p>
            <a:r>
              <a:rPr lang="en-US" dirty="0" smtClean="0"/>
              <a:t>www.pinterest.com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12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Email sign-up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663" y="1630486"/>
            <a:ext cx="6034087" cy="2800102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86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3806" y="685800"/>
            <a:ext cx="4126860" cy="2023252"/>
          </a:xfrm>
        </p:spPr>
        <p:txBody>
          <a:bodyPr/>
          <a:lstStyle/>
          <a:p>
            <a:pPr algn="ctr"/>
            <a:r>
              <a:rPr lang="en-US" dirty="0" smtClean="0"/>
              <a:t>Missouri PTA on Pinterest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43" y="1573858"/>
            <a:ext cx="6034087" cy="2800102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933805" y="2709052"/>
            <a:ext cx="4126861" cy="266553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5261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Program Your Page or Account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r>
              <a:rPr lang="en-US" sz="2400" dirty="0" smtClean="0"/>
              <a:t>Know your Story – Bring your efforts to life</a:t>
            </a:r>
          </a:p>
          <a:p>
            <a:r>
              <a:rPr lang="en-US" sz="2400" dirty="0" smtClean="0"/>
              <a:t>Know your Audience – Content</a:t>
            </a:r>
          </a:p>
          <a:p>
            <a:r>
              <a:rPr lang="en-US" sz="2400" dirty="0" smtClean="0"/>
              <a:t>Set Goals – Define and Prioritize</a:t>
            </a:r>
          </a:p>
          <a:p>
            <a:r>
              <a:rPr lang="en-US" sz="2400" dirty="0" smtClean="0"/>
              <a:t>Set Guidelines – Post Approval Process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1403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Develop a Posting or Tweeting Plan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dirty="0" smtClean="0"/>
              <a:t>Share personal and engaging content </a:t>
            </a:r>
            <a:endParaRPr lang="en-US" sz="2400" dirty="0"/>
          </a:p>
          <a:p>
            <a:pPr lvl="1">
              <a:lnSpc>
                <a:spcPct val="200000"/>
              </a:lnSpc>
            </a:pPr>
            <a:r>
              <a:rPr lang="en-US" sz="2200" dirty="0" smtClean="0"/>
              <a:t>posts seen in timelines with updates from friends</a:t>
            </a:r>
          </a:p>
          <a:p>
            <a:pPr lvl="1">
              <a:lnSpc>
                <a:spcPct val="200000"/>
              </a:lnSpc>
            </a:pPr>
            <a:r>
              <a:rPr lang="en-US" sz="2200" dirty="0" smtClean="0"/>
              <a:t>capture  attention fast</a:t>
            </a:r>
          </a:p>
        </p:txBody>
      </p:sp>
    </p:spTree>
    <p:extLst>
      <p:ext uri="{BB962C8B-B14F-4D97-AF65-F5344CB8AC3E}">
        <p14:creationId xmlns:p14="http://schemas.microsoft.com/office/powerpoint/2010/main" val="310836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Posting or Tweeting Plan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Meet with unit officers and school </a:t>
            </a:r>
            <a:r>
              <a:rPr lang="en-US" sz="2400" dirty="0" err="1" smtClean="0"/>
              <a:t>administation</a:t>
            </a:r>
            <a:r>
              <a:rPr lang="en-US" sz="2400" dirty="0" smtClean="0"/>
              <a:t> to set posting or tweeting guidelines. </a:t>
            </a:r>
          </a:p>
          <a:p>
            <a:r>
              <a:rPr lang="en-US" sz="2400" dirty="0" smtClean="0"/>
              <a:t>Great </a:t>
            </a:r>
            <a:r>
              <a:rPr lang="en-US" sz="2400" dirty="0"/>
              <a:t>Content will spark conversation and people will share your updates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Be </a:t>
            </a:r>
            <a:r>
              <a:rPr lang="en-US" sz="2400" dirty="0"/>
              <a:t>Conversational, Personal, Authentic</a:t>
            </a:r>
          </a:p>
          <a:p>
            <a:pPr lvl="1"/>
            <a:r>
              <a:rPr lang="en-US" sz="2400" dirty="0"/>
              <a:t>Speak in the first person</a:t>
            </a:r>
          </a:p>
          <a:p>
            <a:pPr lvl="1"/>
            <a:r>
              <a:rPr lang="en-US" sz="2400" dirty="0"/>
              <a:t>Build </a:t>
            </a:r>
            <a:r>
              <a:rPr lang="en-US" sz="2400" dirty="0" smtClean="0"/>
              <a:t>an </a:t>
            </a:r>
            <a:r>
              <a:rPr lang="en-US" sz="2400" dirty="0"/>
              <a:t>online personality</a:t>
            </a:r>
          </a:p>
          <a:p>
            <a:pPr lvl="1"/>
            <a:r>
              <a:rPr lang="en-US" sz="2400" dirty="0"/>
              <a:t>Share updates from members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43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Facebook, Twitter and Pinterest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Guide through set-up</a:t>
            </a:r>
          </a:p>
          <a:p>
            <a:endParaRPr lang="en-US" sz="2400" dirty="0" smtClean="0"/>
          </a:p>
          <a:p>
            <a:r>
              <a:rPr lang="en-US" sz="2400" dirty="0" smtClean="0"/>
              <a:t>Suggest basic guidelines to follow</a:t>
            </a:r>
          </a:p>
          <a:p>
            <a:endParaRPr lang="en-US" sz="2400" dirty="0" smtClean="0"/>
          </a:p>
          <a:p>
            <a:r>
              <a:rPr lang="en-US" sz="2400" dirty="0" smtClean="0"/>
              <a:t>Tips on types of information to share on Social Media</a:t>
            </a:r>
          </a:p>
        </p:txBody>
      </p:sp>
    </p:spTree>
    <p:extLst>
      <p:ext uri="{BB962C8B-B14F-4D97-AF65-F5344CB8AC3E}">
        <p14:creationId xmlns:p14="http://schemas.microsoft.com/office/powerpoint/2010/main" val="52699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Posting or Tweeting Plan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Open two-way Dialogue</a:t>
            </a:r>
          </a:p>
          <a:p>
            <a:pPr lvl="1"/>
            <a:r>
              <a:rPr lang="en-US" sz="2400" dirty="0" smtClean="0"/>
              <a:t>Ask questions in status updates</a:t>
            </a:r>
          </a:p>
          <a:p>
            <a:pPr lvl="1"/>
            <a:r>
              <a:rPr lang="en-US" sz="2400" dirty="0" smtClean="0"/>
              <a:t>Respond to people who comment on posts</a:t>
            </a:r>
          </a:p>
          <a:p>
            <a:pPr lvl="1"/>
            <a:r>
              <a:rPr lang="en-US" sz="2400" dirty="0" smtClean="0"/>
              <a:t>Repost great ideas from members</a:t>
            </a:r>
          </a:p>
          <a:p>
            <a:pPr lvl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84075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Posting or Tweeting Plan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Get Visual with Content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Use Photos and Videos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Create Events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Share links to breaking news or articles from the local paper or TV station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Celebrate your milestones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1985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Other Types of Posts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Schedule Regular Posts on Specific Topics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Post “on-the-ground” pictures from the field, during events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Links from your unit, Missouri or National PTA websites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Press Releases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520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Grow your Community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Invite everyone in your friends list</a:t>
            </a:r>
          </a:p>
          <a:p>
            <a:r>
              <a:rPr lang="en-US" sz="2400" dirty="0" smtClean="0"/>
              <a:t>Ask unit officers to do the same</a:t>
            </a:r>
          </a:p>
          <a:p>
            <a:r>
              <a:rPr lang="en-US" sz="2400" dirty="0" smtClean="0"/>
              <a:t>Backpack mail</a:t>
            </a:r>
          </a:p>
          <a:p>
            <a:r>
              <a:rPr lang="en-US" sz="2400" dirty="0" smtClean="0"/>
              <a:t>Website – social plug-in</a:t>
            </a:r>
          </a:p>
          <a:p>
            <a:r>
              <a:rPr lang="en-US" sz="2400" dirty="0" smtClean="0"/>
              <a:t>Membership email lists</a:t>
            </a:r>
          </a:p>
          <a:p>
            <a:r>
              <a:rPr lang="en-US" sz="2400" dirty="0" smtClean="0"/>
              <a:t>Personal invitation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1642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Top 5 Tips &amp; Tricks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sz="2400" dirty="0" smtClean="0"/>
              <a:t>Develop your voice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Offer exclusive content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Create a conversation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dirty="0" smtClean="0"/>
              <a:t>Post from phone app.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Use Plug-ins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8816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Top 5 Best Practices for Engaging your Audience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200" dirty="0" smtClean="0"/>
              <a:t>Keep it short</a:t>
            </a:r>
          </a:p>
          <a:p>
            <a:pPr>
              <a:lnSpc>
                <a:spcPct val="200000"/>
              </a:lnSpc>
            </a:pPr>
            <a:r>
              <a:rPr lang="en-US" sz="2200" dirty="0" smtClean="0"/>
              <a:t>Rich media draws attention</a:t>
            </a:r>
          </a:p>
          <a:p>
            <a:pPr>
              <a:lnSpc>
                <a:spcPct val="200000"/>
              </a:lnSpc>
            </a:pPr>
            <a:r>
              <a:rPr lang="en-US" sz="2200" dirty="0" smtClean="0"/>
              <a:t>Post regularly</a:t>
            </a:r>
            <a:endParaRPr lang="en-US" sz="2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200" dirty="0" smtClean="0"/>
              <a:t>Try a “Fill-in-the-Blank” post</a:t>
            </a:r>
          </a:p>
          <a:p>
            <a:pPr>
              <a:lnSpc>
                <a:spcPct val="200000"/>
              </a:lnSpc>
            </a:pPr>
            <a:r>
              <a:rPr lang="en-US" sz="2200" dirty="0" smtClean="0"/>
              <a:t>Be timely and relevant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1362317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188" y="2648465"/>
            <a:ext cx="8596668" cy="13208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Questions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02267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691" y="2883243"/>
            <a:ext cx="8596668" cy="1320800"/>
          </a:xfrm>
        </p:spPr>
        <p:txBody>
          <a:bodyPr>
            <a:normAutofit/>
          </a:bodyPr>
          <a:lstStyle/>
          <a:p>
            <a:r>
              <a:rPr lang="en-US" sz="8000" dirty="0" smtClean="0"/>
              <a:t>Thank you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41688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Building your PTA with Social Media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You can share:</a:t>
            </a:r>
          </a:p>
          <a:p>
            <a:r>
              <a:rPr lang="en-US" sz="2400" dirty="0"/>
              <a:t>Y</a:t>
            </a:r>
            <a:r>
              <a:rPr lang="en-US" sz="2400" dirty="0" smtClean="0"/>
              <a:t>our purpose</a:t>
            </a:r>
          </a:p>
          <a:p>
            <a:r>
              <a:rPr lang="en-US" sz="2400" dirty="0" smtClean="0"/>
              <a:t>Advocacy efforts</a:t>
            </a:r>
          </a:p>
          <a:p>
            <a:r>
              <a:rPr lang="en-US" sz="2400" dirty="0" smtClean="0"/>
              <a:t>Membership Drives</a:t>
            </a:r>
          </a:p>
          <a:p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sz="2400" dirty="0" smtClean="0"/>
              <a:t>Programs</a:t>
            </a:r>
          </a:p>
          <a:p>
            <a:r>
              <a:rPr lang="en-US" sz="2400" dirty="0" smtClean="0"/>
              <a:t>Fundraising </a:t>
            </a:r>
          </a:p>
          <a:p>
            <a:r>
              <a:rPr lang="en-US" sz="2400" dirty="0" smtClean="0"/>
              <a:t>Foster conversations to engage and inspire</a:t>
            </a:r>
          </a:p>
        </p:txBody>
      </p:sp>
    </p:spTree>
    <p:extLst>
      <p:ext uri="{BB962C8B-B14F-4D97-AF65-F5344CB8AC3E}">
        <p14:creationId xmlns:p14="http://schemas.microsoft.com/office/powerpoint/2010/main" val="28831217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2" y="858795"/>
            <a:ext cx="4126860" cy="2023252"/>
          </a:xfrm>
        </p:spPr>
        <p:txBody>
          <a:bodyPr/>
          <a:lstStyle/>
          <a:p>
            <a:pPr algn="ctr"/>
            <a:r>
              <a:rPr lang="en-US" dirty="0" smtClean="0"/>
              <a:t>Create a Facebook Page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663" y="1630486"/>
            <a:ext cx="6034087" cy="280010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dirty="0" smtClean="0"/>
              <a:t>www.facebook.com/page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90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2" y="1266568"/>
            <a:ext cx="4126860" cy="2023252"/>
          </a:xfrm>
        </p:spPr>
        <p:txBody>
          <a:bodyPr/>
          <a:lstStyle/>
          <a:p>
            <a:pPr algn="ctr"/>
            <a:r>
              <a:rPr lang="en-US" dirty="0" smtClean="0"/>
              <a:t>Select Organization type, Non-Profit and Name Page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663" y="1630486"/>
            <a:ext cx="6034087" cy="2800102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7252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5459" y="1179674"/>
            <a:ext cx="4126860" cy="2023252"/>
          </a:xfrm>
        </p:spPr>
        <p:txBody>
          <a:bodyPr/>
          <a:lstStyle/>
          <a:p>
            <a:pPr algn="ctr"/>
            <a:r>
              <a:rPr lang="en-US" dirty="0" smtClean="0"/>
              <a:t>Add a description and website information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72" y="1630485"/>
            <a:ext cx="6034087" cy="2800102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575459" y="3683306"/>
            <a:ext cx="4126860" cy="14945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78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Personalize Page for your Unit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663" y="1506918"/>
            <a:ext cx="6034087" cy="2800102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12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Add to Favorites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663" y="1630486"/>
            <a:ext cx="6034087" cy="2800102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43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8962" y="618860"/>
            <a:ext cx="4126860" cy="2023252"/>
          </a:xfrm>
        </p:spPr>
        <p:txBody>
          <a:bodyPr/>
          <a:lstStyle/>
          <a:p>
            <a:pPr algn="ctr"/>
            <a:r>
              <a:rPr lang="en-US" dirty="0" smtClean="0"/>
              <a:t>Reach More People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74" y="1630486"/>
            <a:ext cx="6034087" cy="2800102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488962" y="2642112"/>
            <a:ext cx="4126861" cy="266553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9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B78102AF60B04ABA205E3EF065642E" ma:contentTypeVersion="3" ma:contentTypeDescription="Create a new document." ma:contentTypeScope="" ma:versionID="ebedaa5e39435eca6cae133c7b111621">
  <xsd:schema xmlns:xsd="http://www.w3.org/2001/XMLSchema" xmlns:xs="http://www.w3.org/2001/XMLSchema" xmlns:p="http://schemas.microsoft.com/office/2006/metadata/properties" xmlns:ns2="c3a6e9ef-a1f6-4766-94ca-80364285655b" targetNamespace="http://schemas.microsoft.com/office/2006/metadata/properties" ma:root="true" ma:fieldsID="8e931a62d9d662a530870840701150fe" ns2:_="">
    <xsd:import namespace="c3a6e9ef-a1f6-4766-94ca-80364285655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a6e9ef-a1f6-4766-94ca-80364285655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A62DBEE-048F-4AA7-B185-8D10F5FD6E38}"/>
</file>

<file path=customXml/itemProps2.xml><?xml version="1.0" encoding="utf-8"?>
<ds:datastoreItem xmlns:ds="http://schemas.openxmlformats.org/officeDocument/2006/customXml" ds:itemID="{BCADEC52-32D4-4DF6-BB04-883203DD9296}"/>
</file>

<file path=customXml/itemProps3.xml><?xml version="1.0" encoding="utf-8"?>
<ds:datastoreItem xmlns:ds="http://schemas.openxmlformats.org/officeDocument/2006/customXml" ds:itemID="{2A03498E-21BC-4529-A3FC-6F22A7D50AB3}"/>
</file>

<file path=docProps/app.xml><?xml version="1.0" encoding="utf-8"?>
<Properties xmlns="http://schemas.openxmlformats.org/officeDocument/2006/extended-properties" xmlns:vt="http://schemas.openxmlformats.org/officeDocument/2006/docPropsVTypes">
  <Template>TC104033927[[fn=Main Event]]</Template>
  <TotalTime>1077</TotalTime>
  <Words>395</Words>
  <Application>Microsoft Office PowerPoint</Application>
  <PresentationFormat>Widescreen</PresentationFormat>
  <Paragraphs>95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Impact</vt:lpstr>
      <vt:lpstr>Wingdings</vt:lpstr>
      <vt:lpstr>Main Event</vt:lpstr>
      <vt:lpstr> Social Media Role in PTA</vt:lpstr>
      <vt:lpstr>Facebook, Twitter and Pinterest</vt:lpstr>
      <vt:lpstr>Building your PTA with Social Media</vt:lpstr>
      <vt:lpstr>Create a Facebook Page</vt:lpstr>
      <vt:lpstr>Select Organization type, Non-Profit and Name Page</vt:lpstr>
      <vt:lpstr>Add a description and website information</vt:lpstr>
      <vt:lpstr>Personalize Page for your Unit</vt:lpstr>
      <vt:lpstr>Add to Favorites</vt:lpstr>
      <vt:lpstr>Reach More People</vt:lpstr>
      <vt:lpstr>Admin Page</vt:lpstr>
      <vt:lpstr>Create a Twitter Account</vt:lpstr>
      <vt:lpstr>Create Account</vt:lpstr>
      <vt:lpstr>Confirm Account </vt:lpstr>
      <vt:lpstr>Create a Pinterest Account</vt:lpstr>
      <vt:lpstr>Email sign-up</vt:lpstr>
      <vt:lpstr>Missouri PTA on Pinterest</vt:lpstr>
      <vt:lpstr>Program Your Page or Account</vt:lpstr>
      <vt:lpstr>Develop a Posting or Tweeting Plan</vt:lpstr>
      <vt:lpstr>Posting or Tweeting Plan</vt:lpstr>
      <vt:lpstr>Posting or Tweeting Plan</vt:lpstr>
      <vt:lpstr>Posting or Tweeting Plan</vt:lpstr>
      <vt:lpstr>Other Types of Posts</vt:lpstr>
      <vt:lpstr>Grow your Community</vt:lpstr>
      <vt:lpstr>Top 5 Tips &amp; Tricks</vt:lpstr>
      <vt:lpstr>Top 5 Best Practices for Engaging your Audience</vt:lpstr>
      <vt:lpstr>Questions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Social Media Role in PTA</dc:title>
  <dc:creator>Todd and Bri Lindstrom</dc:creator>
  <cp:lastModifiedBy>Todd and Bri Lindstrom</cp:lastModifiedBy>
  <cp:revision>25</cp:revision>
  <dcterms:created xsi:type="dcterms:W3CDTF">2013-09-08T20:15:59Z</dcterms:created>
  <dcterms:modified xsi:type="dcterms:W3CDTF">2013-09-09T14:13:44Z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0x01010045B78102AF60B04ABA205E3EF065642E</vt:lpwstr>
  </property>
</Properties>
</file>