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4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16BD0-73E5-45C6-93E2-7472D4BB3030}" type="datetimeFigureOut">
              <a:rPr lang="en-US" smtClean="0"/>
              <a:t>9/20/2013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2203C-C315-4F79-8D37-365CC3BDCB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073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2203C-C315-4F79-8D37-365CC3BDCB7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875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2203C-C315-4F79-8D37-365CC3BDCB7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92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2203C-C315-4F79-8D37-365CC3BDCB7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25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2203C-C315-4F79-8D37-365CC3BDCB7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534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2203C-C315-4F79-8D37-365CC3BDCB7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354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2203C-C315-4F79-8D37-365CC3BDCB7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86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2203C-C315-4F79-8D37-365CC3BDCB7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43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2203C-C315-4F79-8D37-365CC3BDCB7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75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2203C-C315-4F79-8D37-365CC3BDCB7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5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2203C-C315-4F79-8D37-365CC3BDCB7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15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2203C-C315-4F79-8D37-365CC3BDCB7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765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61B2-F95D-498E-B759-C1D74B9DD535}" type="datetimeFigureOut">
              <a:rPr lang="en-US" smtClean="0"/>
              <a:pPr/>
              <a:t>9/20/2013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482E-3A23-43F0-A330-6CEE17CE2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61B2-F95D-498E-B759-C1D74B9DD535}" type="datetimeFigureOut">
              <a:rPr lang="en-US" smtClean="0"/>
              <a:pPr/>
              <a:t>9/20/2013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482E-3A23-43F0-A330-6CEE17CE2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61B2-F95D-498E-B759-C1D74B9DD535}" type="datetimeFigureOut">
              <a:rPr lang="en-US" smtClean="0"/>
              <a:pPr/>
              <a:t>9/20/2013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482E-3A23-43F0-A330-6CEE17CE2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61B2-F95D-498E-B759-C1D74B9DD535}" type="datetimeFigureOut">
              <a:rPr lang="en-US" smtClean="0"/>
              <a:pPr/>
              <a:t>9/20/2013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482E-3A23-43F0-A330-6CEE17CE2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61B2-F95D-498E-B759-C1D74B9DD535}" type="datetimeFigureOut">
              <a:rPr lang="en-US" smtClean="0"/>
              <a:pPr/>
              <a:t>9/20/2013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482E-3A23-43F0-A330-6CEE17CE2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61B2-F95D-498E-B759-C1D74B9DD535}" type="datetimeFigureOut">
              <a:rPr lang="en-US" smtClean="0"/>
              <a:pPr/>
              <a:t>9/20/2013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482E-3A23-43F0-A330-6CEE17CE2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61B2-F95D-498E-B759-C1D74B9DD535}" type="datetimeFigureOut">
              <a:rPr lang="en-US" smtClean="0"/>
              <a:pPr/>
              <a:t>9/20/2013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482E-3A23-43F0-A330-6CEE17CE2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61B2-F95D-498E-B759-C1D74B9DD535}" type="datetimeFigureOut">
              <a:rPr lang="en-US" smtClean="0"/>
              <a:pPr/>
              <a:t>9/20/2013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482E-3A23-43F0-A330-6CEE17CE2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61B2-F95D-498E-B759-C1D74B9DD535}" type="datetimeFigureOut">
              <a:rPr lang="en-US" smtClean="0"/>
              <a:pPr/>
              <a:t>9/20/2013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482E-3A23-43F0-A330-6CEE17CE2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61B2-F95D-498E-B759-C1D74B9DD535}" type="datetimeFigureOut">
              <a:rPr lang="en-US" smtClean="0"/>
              <a:pPr/>
              <a:t>9/20/2013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482E-3A23-43F0-A330-6CEE17CE2B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861B2-F95D-498E-B759-C1D74B9DD535}" type="datetimeFigureOut">
              <a:rPr lang="en-US" smtClean="0"/>
              <a:pPr/>
              <a:t>9/20/2013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EE482E-3A23-43F0-A330-6CEE17CE2B5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3861B2-F95D-498E-B759-C1D74B9DD535}" type="datetimeFigureOut">
              <a:rPr lang="en-US" smtClean="0"/>
              <a:pPr/>
              <a:t>9/20/2013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EE482E-3A23-43F0-A330-6CEE17CE2B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-wendyj@mopta.or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TRIED AND TRUE AND PINTEREST TOO…TEACHER APPRECIATION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MISSOURI PTA CONVENTION</a:t>
            </a:r>
          </a:p>
          <a:p>
            <a:r>
              <a:rPr lang="en-US" dirty="0" smtClean="0"/>
              <a:t>OCTOBER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TO KNOW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OUT THE WEB</a:t>
            </a:r>
          </a:p>
          <a:p>
            <a:r>
              <a:rPr lang="en-US" dirty="0" smtClean="0"/>
              <a:t>PINTEREST</a:t>
            </a:r>
          </a:p>
          <a:p>
            <a:r>
              <a:rPr lang="en-US" dirty="0" smtClean="0"/>
              <a:t>OTHER </a:t>
            </a:r>
            <a:r>
              <a:rPr lang="en-US" dirty="0" smtClean="0"/>
              <a:t>PTA S </a:t>
            </a:r>
            <a:r>
              <a:rPr lang="en-US" dirty="0" smtClean="0"/>
              <a:t>WEBSITES</a:t>
            </a:r>
          </a:p>
          <a:p>
            <a:r>
              <a:rPr lang="en-US" dirty="0" smtClean="0"/>
              <a:t>ASK YOUR FRIENDS WHO ATTEND OTHER SCHOOLS</a:t>
            </a:r>
          </a:p>
          <a:p>
            <a:r>
              <a:rPr lang="en-US" dirty="0" smtClean="0"/>
              <a:t>COORDINATE ACTIVITIES WITH YOUR DISTRICT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050" dirty="0" smtClean="0"/>
              <a:t>GIANT THANK YOU CANDY CARD</a:t>
            </a:r>
          </a:p>
          <a:p>
            <a:r>
              <a:rPr lang="en-US" sz="1050" dirty="0" smtClean="0"/>
              <a:t>Thanks for making me one smart cookie-box/bag of cookies</a:t>
            </a:r>
          </a:p>
          <a:p>
            <a:r>
              <a:rPr lang="en-US" sz="1050" dirty="0" smtClean="0"/>
              <a:t>Mounds of thanks for all you Dew</a:t>
            </a:r>
          </a:p>
          <a:p>
            <a:r>
              <a:rPr lang="en-US" sz="1050" dirty="0" smtClean="0"/>
              <a:t>Pop </a:t>
            </a:r>
            <a:r>
              <a:rPr lang="en-US" sz="1050" dirty="0" smtClean="0"/>
              <a:t>Pop</a:t>
            </a:r>
            <a:r>
              <a:rPr lang="en-US" sz="1050" dirty="0" smtClean="0"/>
              <a:t> </a:t>
            </a:r>
            <a:r>
              <a:rPr lang="en-US" sz="1050" dirty="0" smtClean="0"/>
              <a:t>Fizz </a:t>
            </a:r>
            <a:r>
              <a:rPr lang="en-US" sz="1050" dirty="0" smtClean="0"/>
              <a:t>Fizz</a:t>
            </a:r>
            <a:r>
              <a:rPr lang="en-US" sz="1050" dirty="0" smtClean="0"/>
              <a:t> </a:t>
            </a:r>
            <a:r>
              <a:rPr lang="en-US" sz="1050" dirty="0" smtClean="0"/>
              <a:t>Oh what a great teacher you is!!</a:t>
            </a:r>
          </a:p>
          <a:p>
            <a:r>
              <a:rPr lang="en-US" sz="1050" dirty="0" smtClean="0"/>
              <a:t>Thanks for quenching our students thirst for knowledge-bottled water/dry drink mix</a:t>
            </a:r>
          </a:p>
          <a:p>
            <a:r>
              <a:rPr lang="en-US" sz="1050" dirty="0" smtClean="0"/>
              <a:t>Sticky note coasters</a:t>
            </a:r>
          </a:p>
          <a:p>
            <a:r>
              <a:rPr lang="en-US" sz="1050" dirty="0" smtClean="0"/>
              <a:t>You’re the Star of our school-starburst</a:t>
            </a:r>
          </a:p>
          <a:p>
            <a:r>
              <a:rPr lang="en-US" sz="1050" dirty="0" smtClean="0"/>
              <a:t>We need </a:t>
            </a:r>
            <a:r>
              <a:rPr lang="en-US" sz="1050" dirty="0" smtClean="0"/>
              <a:t>Smore</a:t>
            </a:r>
            <a:r>
              <a:rPr lang="en-US" sz="1050" dirty="0" smtClean="0"/>
              <a:t> teachers/staff like you-bag of </a:t>
            </a:r>
            <a:r>
              <a:rPr lang="en-US" sz="1050" dirty="0" smtClean="0"/>
              <a:t>smores</a:t>
            </a:r>
            <a:r>
              <a:rPr lang="en-US" sz="1050" dirty="0" smtClean="0"/>
              <a:t> </a:t>
            </a:r>
            <a:r>
              <a:rPr lang="en-US" sz="1050" dirty="0" smtClean="0"/>
              <a:t>fixins</a:t>
            </a:r>
            <a:endParaRPr lang="en-US" sz="1050" dirty="0" smtClean="0"/>
          </a:p>
          <a:p>
            <a:r>
              <a:rPr lang="en-US" sz="1050" dirty="0" smtClean="0"/>
              <a:t>Thanks for going the “Extra” mile to help our students succeed-Extra gum</a:t>
            </a:r>
          </a:p>
          <a:p>
            <a:r>
              <a:rPr lang="en-US" sz="1050" dirty="0" smtClean="0"/>
              <a:t>“Thanks for giving our students a hand”-hand lotion</a:t>
            </a:r>
          </a:p>
          <a:p>
            <a:r>
              <a:rPr lang="en-US" sz="1050" dirty="0" smtClean="0"/>
              <a:t>“Thanks a “latte”-g/card </a:t>
            </a:r>
          </a:p>
          <a:p>
            <a:r>
              <a:rPr lang="en-US" sz="1050" dirty="0" smtClean="0"/>
              <a:t>“Thanks for holding everything together”-fun paperclips</a:t>
            </a:r>
          </a:p>
          <a:p>
            <a:r>
              <a:rPr lang="en-US" sz="1050" dirty="0" smtClean="0"/>
              <a:t>“Just a note to say you’re special”-note pad</a:t>
            </a:r>
          </a:p>
          <a:p>
            <a:r>
              <a:rPr lang="en-US" sz="1050" dirty="0" smtClean="0"/>
              <a:t>“You really measure up”-ruler</a:t>
            </a:r>
          </a:p>
          <a:p>
            <a:r>
              <a:rPr lang="en-US" sz="1050" dirty="0" smtClean="0"/>
              <a:t>“Thanks for making the school year bright”-highlighters</a:t>
            </a:r>
          </a:p>
          <a:p>
            <a:r>
              <a:rPr lang="en-US" sz="1050" dirty="0" smtClean="0"/>
              <a:t>“You have been just “write” this year!”-pens/pencils</a:t>
            </a:r>
          </a:p>
          <a:p>
            <a:r>
              <a:rPr lang="en-US" sz="1050" dirty="0" smtClean="0"/>
              <a:t>“Our teachers “ROCK”-pop rock candy</a:t>
            </a:r>
          </a:p>
          <a:p>
            <a:r>
              <a:rPr lang="en-US" sz="1050" dirty="0" smtClean="0"/>
              <a:t>“You’re worth a mint”-mints</a:t>
            </a:r>
          </a:p>
          <a:p>
            <a:r>
              <a:rPr lang="en-US" sz="1050" dirty="0" smtClean="0"/>
              <a:t>“Our teachers are  AW-</a:t>
            </a:r>
            <a:r>
              <a:rPr lang="en-US" sz="1050" dirty="0" smtClean="0"/>
              <a:t>esome</a:t>
            </a:r>
            <a:r>
              <a:rPr lang="en-US" sz="1050" dirty="0" smtClean="0"/>
              <a:t>“-A&amp;W root beer</a:t>
            </a:r>
          </a:p>
          <a:p>
            <a:r>
              <a:rPr lang="en-US" sz="1050" dirty="0" smtClean="0"/>
              <a:t>“Here’s the scoop….our teachers are the best!”-ice cream sundae bar in workroom</a:t>
            </a:r>
          </a:p>
          <a:p>
            <a:r>
              <a:rPr lang="en-US" sz="1050" dirty="0" smtClean="0"/>
              <a:t>“Thanks for helping me grow”-plant</a:t>
            </a:r>
          </a:p>
          <a:p>
            <a:r>
              <a:rPr lang="en-US" sz="1050" dirty="0" smtClean="0"/>
              <a:t>Teachers can not live on apples alone they need  “hugs and kisses too”!!</a:t>
            </a:r>
          </a:p>
          <a:p>
            <a:endParaRPr lang="en-US" sz="1050" dirty="0" smtClean="0"/>
          </a:p>
          <a:p>
            <a:pPr>
              <a:buNone/>
            </a:pPr>
            <a:r>
              <a:rPr lang="en-US" sz="1050" dirty="0" smtClean="0"/>
              <a:t/>
            </a:r>
            <a:br>
              <a:rPr lang="en-US" sz="1050" dirty="0" smtClean="0"/>
            </a:br>
            <a:endParaRPr lang="en-US" sz="105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Most important, have fun and let them know how much </a:t>
            </a:r>
          </a:p>
          <a:p>
            <a:pPr algn="ctr">
              <a:buNone/>
            </a:pPr>
            <a:r>
              <a:rPr lang="en-US" dirty="0" smtClean="0"/>
              <a:t>we appreciate them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Wendy Jackson</a:t>
            </a:r>
          </a:p>
          <a:p>
            <a:pPr algn="ctr">
              <a:buNone/>
            </a:pPr>
            <a:r>
              <a:rPr lang="en-US" dirty="0" smtClean="0"/>
              <a:t>Immediate Past President Missouri PTA</a:t>
            </a:r>
          </a:p>
          <a:p>
            <a:pPr algn="ctr">
              <a:buNone/>
            </a:pPr>
            <a:r>
              <a:rPr lang="en-US" dirty="0" smtClean="0"/>
              <a:t>wendyj2045@yahoo.com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 and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Teacher appreciation week is designed to thank your students teacher for their sacrifices and support for children throughout the year.</a:t>
            </a:r>
          </a:p>
          <a:p>
            <a:r>
              <a:rPr lang="en-US" dirty="0" smtClean="0"/>
              <a:t>The more personal you can  make it the better.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APPRECIATION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FULL WEEK IN MAY</a:t>
            </a:r>
          </a:p>
          <a:p>
            <a:r>
              <a:rPr lang="en-US" dirty="0" smtClean="0"/>
              <a:t>TEACHER  APPRECIATION DAY IS THE TUESDAY THAT FALLS DURING THAT WEEK</a:t>
            </a:r>
          </a:p>
          <a:p>
            <a:r>
              <a:rPr lang="en-US" dirty="0" smtClean="0"/>
              <a:t>2014-MAY 5</a:t>
            </a:r>
            <a:r>
              <a:rPr lang="en-US" baseline="30000" dirty="0" smtClean="0"/>
              <a:t>TH</a:t>
            </a:r>
            <a:r>
              <a:rPr lang="en-US" dirty="0" smtClean="0"/>
              <a:t>-9TH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ARE WE PLANNING FOR?</a:t>
            </a:r>
          </a:p>
          <a:p>
            <a:pPr lvl="1"/>
            <a:r>
              <a:rPr lang="en-US" dirty="0" smtClean="0"/>
              <a:t>TEACHERS-CERTIFIED</a:t>
            </a:r>
          </a:p>
          <a:p>
            <a:pPr lvl="1"/>
            <a:r>
              <a:rPr lang="en-US" dirty="0" smtClean="0"/>
              <a:t>STAFF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BUDGET</a:t>
            </a:r>
          </a:p>
          <a:p>
            <a:pPr lvl="1"/>
            <a:r>
              <a:rPr lang="en-US" dirty="0" smtClean="0"/>
              <a:t>WHAT IS IT?</a:t>
            </a:r>
          </a:p>
          <a:p>
            <a:pPr lvl="2"/>
            <a:r>
              <a:rPr lang="en-US" dirty="0" smtClean="0"/>
              <a:t>KEEP ALL </a:t>
            </a:r>
            <a:r>
              <a:rPr lang="en-US" dirty="0" smtClean="0"/>
              <a:t>RECEIPTS </a:t>
            </a:r>
            <a:r>
              <a:rPr lang="en-US" dirty="0" smtClean="0"/>
              <a:t>FOR REIMBURSEMENT AND FOR RECORDS</a:t>
            </a:r>
          </a:p>
          <a:p>
            <a:pPr lvl="2"/>
            <a:endParaRPr lang="en-US" dirty="0" smtClean="0"/>
          </a:p>
          <a:p>
            <a:pPr lvl="2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DAY/ A WEEK</a:t>
            </a:r>
          </a:p>
          <a:p>
            <a:r>
              <a:rPr lang="en-US" dirty="0" smtClean="0"/>
              <a:t>FOOD</a:t>
            </a:r>
          </a:p>
          <a:p>
            <a:pPr lvl="1"/>
            <a:r>
              <a:rPr lang="en-US" dirty="0" smtClean="0"/>
              <a:t>CATERED EVENT</a:t>
            </a:r>
          </a:p>
          <a:p>
            <a:pPr lvl="1"/>
            <a:r>
              <a:rPr lang="en-US" dirty="0" smtClean="0"/>
              <a:t>MAIN COURSE</a:t>
            </a:r>
          </a:p>
          <a:p>
            <a:pPr lvl="2"/>
            <a:r>
              <a:rPr lang="en-US" dirty="0" smtClean="0"/>
              <a:t>VOLUNTEERS BRING SIDES/DESSERTS</a:t>
            </a:r>
          </a:p>
          <a:p>
            <a:r>
              <a:rPr lang="en-US" dirty="0" smtClean="0"/>
              <a:t>GIFTS</a:t>
            </a:r>
          </a:p>
          <a:p>
            <a:pPr lvl="1"/>
            <a:r>
              <a:rPr lang="en-US" dirty="0" smtClean="0"/>
              <a:t>MANUFACTURED</a:t>
            </a:r>
          </a:p>
          <a:p>
            <a:pPr lvl="1"/>
            <a:r>
              <a:rPr lang="en-US" dirty="0" smtClean="0"/>
              <a:t>CRAFTED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THEMES</a:t>
            </a:r>
          </a:p>
          <a:p>
            <a:pPr lvl="1"/>
            <a:r>
              <a:rPr lang="en-US" dirty="0" smtClean="0"/>
              <a:t>PICNIC “TEACHINGS A PICNIC”</a:t>
            </a:r>
          </a:p>
          <a:p>
            <a:pPr lvl="1"/>
            <a:r>
              <a:rPr lang="en-US" dirty="0" smtClean="0"/>
              <a:t>MEXICAN</a:t>
            </a:r>
          </a:p>
          <a:p>
            <a:pPr lvl="1"/>
            <a:r>
              <a:rPr lang="en-US" dirty="0" smtClean="0"/>
              <a:t>ITALIAN</a:t>
            </a:r>
          </a:p>
          <a:p>
            <a:pPr lvl="1"/>
            <a:r>
              <a:rPr lang="en-US" dirty="0" smtClean="0"/>
              <a:t>CHINESE</a:t>
            </a:r>
          </a:p>
          <a:p>
            <a:pPr lvl="1"/>
            <a:r>
              <a:rPr lang="en-US" dirty="0" smtClean="0"/>
              <a:t>BBQ</a:t>
            </a:r>
          </a:p>
          <a:p>
            <a:pPr lvl="1"/>
            <a:r>
              <a:rPr lang="en-US" dirty="0" smtClean="0"/>
              <a:t>SOUP/SALAD</a:t>
            </a:r>
          </a:p>
          <a:p>
            <a:pPr lvl="1"/>
            <a:r>
              <a:rPr lang="en-US" dirty="0" smtClean="0"/>
              <a:t>POTATO BAR</a:t>
            </a:r>
          </a:p>
          <a:p>
            <a:pPr lvl="1"/>
            <a:r>
              <a:rPr lang="en-US" dirty="0" smtClean="0"/>
              <a:t>DESSERT BUFFET</a:t>
            </a:r>
          </a:p>
          <a:p>
            <a:pPr lvl="1"/>
            <a:r>
              <a:rPr lang="en-US" dirty="0" smtClean="0"/>
              <a:t>CANDY BAR</a:t>
            </a:r>
          </a:p>
          <a:p>
            <a:pPr lvl="1"/>
            <a:r>
              <a:rPr lang="en-US" dirty="0" smtClean="0"/>
              <a:t>BREAKFAST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</a:p>
          <a:p>
            <a:pPr lvl="1"/>
            <a:r>
              <a:rPr lang="en-US" dirty="0" smtClean="0"/>
              <a:t>TO GATHER INFORMATION/IDEAS</a:t>
            </a:r>
          </a:p>
          <a:p>
            <a:pPr lvl="1"/>
            <a:r>
              <a:rPr lang="en-US" dirty="0" smtClean="0"/>
              <a:t>DAILY GIFT FOR TEACHER FROM STUDENT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NAME: ____________________________________________</a:t>
            </a:r>
          </a:p>
          <a:p>
            <a:r>
              <a:rPr lang="en-US" dirty="0" smtClean="0"/>
              <a:t>GRADE: ___________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FAVORITE COLOR: ____________________________________________________________________</a:t>
            </a:r>
          </a:p>
          <a:p>
            <a:r>
              <a:rPr lang="en-US" dirty="0" smtClean="0"/>
              <a:t>FAVORITE FLOWER: ___________________________________________________________________</a:t>
            </a:r>
          </a:p>
          <a:p>
            <a:r>
              <a:rPr lang="en-US" dirty="0" smtClean="0"/>
              <a:t>FAVORITE DRINK: _____________________________________________________________________</a:t>
            </a:r>
          </a:p>
          <a:p>
            <a:r>
              <a:rPr lang="en-US" dirty="0" smtClean="0"/>
              <a:t>FAVORITE SNACK: _____________________________________________________________________</a:t>
            </a:r>
          </a:p>
          <a:p>
            <a:r>
              <a:rPr lang="en-US" dirty="0" smtClean="0"/>
              <a:t>MOST USED SCHOOL SUPPLY: ____________________________________________________________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Dear Parents and Students,</a:t>
            </a:r>
          </a:p>
          <a:p>
            <a:pPr>
              <a:buNone/>
            </a:pPr>
            <a:r>
              <a:rPr lang="en-US" dirty="0" smtClean="0"/>
              <a:t>In order to show appreciation for our teachers here at Anytown School, we have compiled a list of your classroom teacher’s favorites. We invite you to participate in our week of festivities.</a:t>
            </a:r>
          </a:p>
          <a:p>
            <a:pPr>
              <a:buNone/>
            </a:pPr>
            <a:r>
              <a:rPr lang="en-US" dirty="0" smtClean="0"/>
              <a:t>Monday-wear your teacher’s favorite color</a:t>
            </a:r>
          </a:p>
          <a:p>
            <a:pPr>
              <a:buNone/>
            </a:pPr>
            <a:r>
              <a:rPr lang="en-US" dirty="0" smtClean="0"/>
              <a:t>Tuesday-bring your teacher’s favorite flower</a:t>
            </a:r>
          </a:p>
          <a:p>
            <a:pPr>
              <a:buNone/>
            </a:pPr>
            <a:r>
              <a:rPr lang="en-US" dirty="0" smtClean="0"/>
              <a:t>Wednesday-bring your teacher’s favorite drink</a:t>
            </a:r>
          </a:p>
          <a:p>
            <a:pPr>
              <a:buNone/>
            </a:pPr>
            <a:r>
              <a:rPr lang="en-US" dirty="0" smtClean="0"/>
              <a:t>Thursday-bring your teacher’s favorite snack</a:t>
            </a:r>
          </a:p>
          <a:p>
            <a:pPr>
              <a:buNone/>
            </a:pPr>
            <a:r>
              <a:rPr lang="en-US" dirty="0" smtClean="0"/>
              <a:t>Friday-bring your teacher’s most used school supply</a:t>
            </a:r>
          </a:p>
          <a:p>
            <a:pPr>
              <a:buNone/>
            </a:pPr>
            <a:r>
              <a:rPr lang="en-US" dirty="0" smtClean="0"/>
              <a:t>Anytown PTA would like to thank you in advance for helping us show our appreciation for the dedication and sacrifices our teachers make. </a:t>
            </a:r>
          </a:p>
          <a:p>
            <a:pPr>
              <a:buNone/>
            </a:pPr>
            <a:r>
              <a:rPr lang="en-US" dirty="0" smtClean="0"/>
              <a:t>PTA will also be serving a luncheon in honor of our teachers/staff on Wednesday of teacher appreciation week. If you would like to contribute an item to that luncheon please email our teacher appreciation chairman Wendy Jackson </a:t>
            </a:r>
            <a:r>
              <a:rPr lang="en-US" u="sng" dirty="0" smtClean="0">
                <a:hlinkClick r:id="rId3"/>
              </a:rPr>
              <a:t>-wendyj@mopta.org</a:t>
            </a:r>
            <a:r>
              <a:rPr lang="en-US" dirty="0" smtClean="0"/>
              <a:t> or call 314-444-8839.</a:t>
            </a:r>
          </a:p>
          <a:p>
            <a:pPr>
              <a:buNone/>
            </a:pPr>
            <a:r>
              <a:rPr lang="en-US" dirty="0" smtClean="0"/>
              <a:t>A sign up genius will be sent to facilitate the donations. </a:t>
            </a:r>
          </a:p>
          <a:p>
            <a:pPr>
              <a:buNone/>
            </a:pPr>
            <a:r>
              <a:rPr lang="en-US" dirty="0" smtClean="0"/>
              <a:t>Anytown PTA would like to thank you in advance for your support of Teacher Appreciation Week at Anytown School.</a:t>
            </a:r>
          </a:p>
          <a:p>
            <a:pPr>
              <a:buNone/>
            </a:pPr>
            <a:r>
              <a:rPr lang="en-US" dirty="0" smtClean="0"/>
              <a:t>Thanks again!!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78102AF60B04ABA205E3EF065642E" ma:contentTypeVersion="3" ma:contentTypeDescription="Create a new document." ma:contentTypeScope="" ma:versionID="ebedaa5e39435eca6cae133c7b111621">
  <xsd:schema xmlns:xsd="http://www.w3.org/2001/XMLSchema" xmlns:xs="http://www.w3.org/2001/XMLSchema" xmlns:p="http://schemas.microsoft.com/office/2006/metadata/properties" xmlns:ns2="c3a6e9ef-a1f6-4766-94ca-80364285655b" targetNamespace="http://schemas.microsoft.com/office/2006/metadata/properties" ma:root="true" ma:fieldsID="8e931a62d9d662a530870840701150fe" ns2:_="">
    <xsd:import namespace="c3a6e9ef-a1f6-4766-94ca-8036428565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a6e9ef-a1f6-4766-94ca-8036428565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05E914-0D39-4872-878D-3AC88D1A25EA}"/>
</file>

<file path=customXml/itemProps2.xml><?xml version="1.0" encoding="utf-8"?>
<ds:datastoreItem xmlns:ds="http://schemas.openxmlformats.org/officeDocument/2006/customXml" ds:itemID="{27DE918C-E00C-45CF-B132-B8FAC0E34F68}"/>
</file>

<file path=customXml/itemProps3.xml><?xml version="1.0" encoding="utf-8"?>
<ds:datastoreItem xmlns:ds="http://schemas.openxmlformats.org/officeDocument/2006/customXml" ds:itemID="{1ED6A90A-3E87-4A52-AE91-DCA95053C3C9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</TotalTime>
  <Words>595</Words>
  <Application>Microsoft Office PowerPoint</Application>
  <PresentationFormat>On-screen Show (4:3)</PresentationFormat>
  <Paragraphs>115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TRIED AND TRUE AND PINTEREST TOO…TEACHER APPRECIATION WEEK</vt:lpstr>
      <vt:lpstr>What is it and why?</vt:lpstr>
      <vt:lpstr>TEACHER APPRECIATION WEEK</vt:lpstr>
      <vt:lpstr>PLANNING</vt:lpstr>
      <vt:lpstr>PLANNING…..</vt:lpstr>
      <vt:lpstr>PLANNING….</vt:lpstr>
      <vt:lpstr>PLANNING….</vt:lpstr>
      <vt:lpstr>SURVEY</vt:lpstr>
      <vt:lpstr>PARTICIPATION LETTER</vt:lpstr>
      <vt:lpstr>GOOD TO KNOW INFO</vt:lpstr>
      <vt:lpstr>PINTEREST</vt:lpstr>
      <vt:lpstr>Wrap up….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Windy</dc:creator>
  <cp:lastModifiedBy>DPetiford</cp:lastModifiedBy>
  <cp:revision>22</cp:revision>
  <dcterms:created xsi:type="dcterms:W3CDTF">2013-09-18T00:47:05Z</dcterms:created>
  <dcterms:modified xsi:type="dcterms:W3CDTF">2013-09-20T23:03:49Z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0x01010045B78102AF60B04ABA205E3EF065642E</vt:lpwstr>
  </property>
</Properties>
</file>